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1089-1FE3-45DC-9CB0-53863AC84FEE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9D55-DB82-4528-95D7-F453592E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8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4" t="55805" r="39675" b="21951"/>
          <a:stretch/>
        </p:blipFill>
        <p:spPr bwMode="auto">
          <a:xfrm>
            <a:off x="990600" y="1676400"/>
            <a:ext cx="729024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60960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http://www.merriam-webster.com/dictionary/sustainable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69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33704"/>
              </p:ext>
            </p:extLst>
          </p:nvPr>
        </p:nvGraphicFramePr>
        <p:xfrm>
          <a:off x="914400" y="1219200"/>
          <a:ext cx="73914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/>
                <a:gridCol w="3695700"/>
              </a:tblGrid>
              <a:tr h="25576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What went well?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What is on the horizon?</a:t>
                      </a:r>
                      <a:endParaRPr lang="en-US" sz="2400" b="1" dirty="0"/>
                    </a:p>
                  </a:txBody>
                  <a:tcPr/>
                </a:tc>
              </a:tr>
              <a:tr h="24715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What are your needs?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What are your challenges?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457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Thinking about the Regents Reform Agenda and the previous year…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102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6381" r="33333" b="26603"/>
          <a:stretch/>
        </p:blipFill>
        <p:spPr bwMode="auto">
          <a:xfrm>
            <a:off x="1600200" y="381000"/>
            <a:ext cx="5638800" cy="60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something you wish that others could see students/teachers/leaders at your school/district doing?</a:t>
            </a:r>
          </a:p>
          <a:p>
            <a:r>
              <a:rPr lang="en-US" dirty="0" smtClean="0"/>
              <a:t>If you could be a fly on a wall at another school/district, what would you want to observe about implementation around the Regents Reform Agenda initiatives?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knew you could invite someone to your school/district and their presence would make a difference, what would they do while they were there</a:t>
            </a:r>
            <a:r>
              <a:rPr lang="en-US" smtClean="0"/>
              <a:t>? </a:t>
            </a:r>
          </a:p>
          <a:p>
            <a:r>
              <a:rPr lang="en-US" smtClean="0"/>
              <a:t>What </a:t>
            </a:r>
            <a:r>
              <a:rPr lang="en-US" dirty="0" smtClean="0"/>
              <a:t>would the </a:t>
            </a:r>
            <a:r>
              <a:rPr lang="en-US" smtClean="0"/>
              <a:t>conversation sound like after?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116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Debrief Questions</vt:lpstr>
      <vt:lpstr>Debrief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Gray</dc:creator>
  <cp:lastModifiedBy>Theresa Gray</cp:lastModifiedBy>
  <cp:revision>3</cp:revision>
  <dcterms:created xsi:type="dcterms:W3CDTF">2014-05-21T00:49:24Z</dcterms:created>
  <dcterms:modified xsi:type="dcterms:W3CDTF">2014-05-21T01:22:10Z</dcterms:modified>
</cp:coreProperties>
</file>