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56" r:id="rId4"/>
    <p:sldId id="264" r:id="rId5"/>
    <p:sldId id="287" r:id="rId6"/>
    <p:sldId id="307" r:id="rId7"/>
    <p:sldId id="308" r:id="rId8"/>
    <p:sldId id="288" r:id="rId9"/>
    <p:sldId id="289" r:id="rId10"/>
    <p:sldId id="290" r:id="rId11"/>
    <p:sldId id="291" r:id="rId12"/>
    <p:sldId id="293" r:id="rId13"/>
    <p:sldId id="294" r:id="rId14"/>
    <p:sldId id="295" r:id="rId15"/>
    <p:sldId id="296" r:id="rId16"/>
    <p:sldId id="297" r:id="rId17"/>
    <p:sldId id="298" r:id="rId18"/>
    <p:sldId id="299" r:id="rId19"/>
    <p:sldId id="262" r:id="rId20"/>
    <p:sldId id="257" r:id="rId21"/>
    <p:sldId id="300" r:id="rId22"/>
    <p:sldId id="301" r:id="rId23"/>
    <p:sldId id="302" r:id="rId24"/>
    <p:sldId id="303" r:id="rId25"/>
    <p:sldId id="306" r:id="rId26"/>
    <p:sldId id="304" r:id="rId27"/>
    <p:sldId id="305" r:id="rId28"/>
    <p:sldId id="29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6ADCF-6F69-0147-B931-A140FED78C55}" type="doc">
      <dgm:prSet loTypeId="urn:microsoft.com/office/officeart/2005/8/layout/hList7#2" loCatId="" qsTypeId="urn:microsoft.com/office/officeart/2005/8/quickstyle/simple4" qsCatId="simple" csTypeId="urn:microsoft.com/office/officeart/2005/8/colors/accent1_2#1" csCatId="accent1" phldr="1"/>
      <dgm:spPr/>
      <dgm:t>
        <a:bodyPr/>
        <a:lstStyle/>
        <a:p>
          <a:endParaRPr lang="en-US"/>
        </a:p>
      </dgm:t>
    </dgm:pt>
    <dgm:pt modelId="{81757414-065B-CB46-BC94-A11C59C75DCE}">
      <dgm:prSet phldrT="[Text]"/>
      <dgm:spPr/>
      <dgm:t>
        <a:bodyPr/>
        <a:lstStyle/>
        <a:p>
          <a:r>
            <a:rPr lang="en-US" dirty="0" smtClean="0"/>
            <a:t>District</a:t>
          </a:r>
          <a:endParaRPr lang="en-US" dirty="0"/>
        </a:p>
      </dgm:t>
    </dgm:pt>
    <dgm:pt modelId="{48863958-B292-F140-B5CF-61A43F28749A}" type="parTrans" cxnId="{9886A3A8-BD72-324F-A3A2-08A942EF3721}">
      <dgm:prSet/>
      <dgm:spPr/>
      <dgm:t>
        <a:bodyPr/>
        <a:lstStyle/>
        <a:p>
          <a:endParaRPr lang="en-US"/>
        </a:p>
      </dgm:t>
    </dgm:pt>
    <dgm:pt modelId="{5050D4D5-2856-8B4A-8530-7C19B64B7815}" type="sibTrans" cxnId="{9886A3A8-BD72-324F-A3A2-08A942EF3721}">
      <dgm:prSet/>
      <dgm:spPr/>
      <dgm:t>
        <a:bodyPr/>
        <a:lstStyle/>
        <a:p>
          <a:endParaRPr lang="en-US"/>
        </a:p>
      </dgm:t>
    </dgm:pt>
    <dgm:pt modelId="{F88751CA-C633-2A47-A141-D515DCE2A3FD}">
      <dgm:prSet phldrT="[Text]"/>
      <dgm:spPr/>
      <dgm:t>
        <a:bodyPr/>
        <a:lstStyle/>
        <a:p>
          <a:r>
            <a:rPr lang="en-US" smtClean="0"/>
            <a:t>School</a:t>
          </a:r>
          <a:endParaRPr lang="en-US" dirty="0"/>
        </a:p>
      </dgm:t>
    </dgm:pt>
    <dgm:pt modelId="{4CEF68CA-4F66-C949-B93B-82D1581D83B4}" type="parTrans" cxnId="{10FC1B86-2B7E-7542-883A-5B55F3D36B24}">
      <dgm:prSet/>
      <dgm:spPr/>
      <dgm:t>
        <a:bodyPr/>
        <a:lstStyle/>
        <a:p>
          <a:endParaRPr lang="en-US"/>
        </a:p>
      </dgm:t>
    </dgm:pt>
    <dgm:pt modelId="{671C81D4-8015-E742-91A1-ABAE6A16BA5C}" type="sibTrans" cxnId="{10FC1B86-2B7E-7542-883A-5B55F3D36B24}">
      <dgm:prSet/>
      <dgm:spPr/>
      <dgm:t>
        <a:bodyPr/>
        <a:lstStyle/>
        <a:p>
          <a:endParaRPr lang="en-US"/>
        </a:p>
      </dgm:t>
    </dgm:pt>
    <dgm:pt modelId="{2A96ED61-6321-DB45-A637-EA1A0E00CAA3}">
      <dgm:prSet phldrT="[Text]"/>
      <dgm:spPr/>
      <dgm:t>
        <a:bodyPr/>
        <a:lstStyle/>
        <a:p>
          <a:r>
            <a:rPr lang="en-US" dirty="0" smtClean="0"/>
            <a:t>Classroom</a:t>
          </a:r>
          <a:endParaRPr lang="en-US" dirty="0"/>
        </a:p>
      </dgm:t>
    </dgm:pt>
    <dgm:pt modelId="{1818FDDF-44F2-084C-9D93-CB647459CA4D}" type="parTrans" cxnId="{9AAF1F82-5116-EE42-B35F-ED72BEB756C4}">
      <dgm:prSet/>
      <dgm:spPr/>
      <dgm:t>
        <a:bodyPr/>
        <a:lstStyle/>
        <a:p>
          <a:endParaRPr lang="en-US"/>
        </a:p>
      </dgm:t>
    </dgm:pt>
    <dgm:pt modelId="{AFE73B23-0133-5145-A9F5-47EF6EBCABF4}" type="sibTrans" cxnId="{9AAF1F82-5116-EE42-B35F-ED72BEB756C4}">
      <dgm:prSet/>
      <dgm:spPr/>
      <dgm:t>
        <a:bodyPr/>
        <a:lstStyle/>
        <a:p>
          <a:endParaRPr lang="en-US"/>
        </a:p>
      </dgm:t>
    </dgm:pt>
    <dgm:pt modelId="{46772244-34F3-6049-A7E4-077CCB4B0A94}">
      <dgm:prSet phldrT="[Text]"/>
      <dgm:spPr/>
      <dgm:t>
        <a:bodyPr/>
        <a:lstStyle/>
        <a:p>
          <a:r>
            <a:rPr lang="en-US" dirty="0" smtClean="0"/>
            <a:t>All Students</a:t>
          </a:r>
          <a:endParaRPr lang="en-US" dirty="0"/>
        </a:p>
      </dgm:t>
    </dgm:pt>
    <dgm:pt modelId="{3EC84FA8-084F-9844-856F-B63263F2E011}" type="sibTrans" cxnId="{B6BD85F4-75C1-9143-9C7F-C04BDF3929EB}">
      <dgm:prSet/>
      <dgm:spPr/>
      <dgm:t>
        <a:bodyPr/>
        <a:lstStyle/>
        <a:p>
          <a:endParaRPr lang="en-US"/>
        </a:p>
      </dgm:t>
    </dgm:pt>
    <dgm:pt modelId="{3F3CB088-F21E-C44F-8E02-B93A50BF7114}" type="parTrans" cxnId="{B6BD85F4-75C1-9143-9C7F-C04BDF3929EB}">
      <dgm:prSet/>
      <dgm:spPr/>
      <dgm:t>
        <a:bodyPr/>
        <a:lstStyle/>
        <a:p>
          <a:endParaRPr lang="en-US"/>
        </a:p>
      </dgm:t>
    </dgm:pt>
    <dgm:pt modelId="{9FD657CF-01BD-3F45-AB7A-E01E4ABA97B1}">
      <dgm:prSet phldrT="[Text]"/>
      <dgm:spPr/>
      <dgm:t>
        <a:bodyPr/>
        <a:lstStyle/>
        <a:p>
          <a:endParaRPr lang="en-US" dirty="0"/>
        </a:p>
      </dgm:t>
    </dgm:pt>
    <dgm:pt modelId="{631C86A1-06B1-234E-A460-9D59352E6FFB}" type="sibTrans" cxnId="{2622D14F-64E6-0E42-A2C9-E50C802358ED}">
      <dgm:prSet/>
      <dgm:spPr/>
      <dgm:t>
        <a:bodyPr/>
        <a:lstStyle/>
        <a:p>
          <a:endParaRPr lang="en-US"/>
        </a:p>
      </dgm:t>
    </dgm:pt>
    <dgm:pt modelId="{0051FB1F-CE0B-A84C-AD0B-98E57C5E5352}" type="parTrans" cxnId="{2622D14F-64E6-0E42-A2C9-E50C802358ED}">
      <dgm:prSet/>
      <dgm:spPr/>
      <dgm:t>
        <a:bodyPr/>
        <a:lstStyle/>
        <a:p>
          <a:endParaRPr lang="en-US"/>
        </a:p>
      </dgm:t>
    </dgm:pt>
    <dgm:pt modelId="{8B662B9F-589C-2D4F-B813-C5FD395C70F8}">
      <dgm:prSet phldrT="[Text]"/>
      <dgm:spPr/>
      <dgm:t>
        <a:bodyPr/>
        <a:lstStyle/>
        <a:p>
          <a:r>
            <a:rPr lang="en-US" dirty="0" smtClean="0"/>
            <a:t>All Teachers</a:t>
          </a:r>
          <a:endParaRPr lang="en-US" dirty="0"/>
        </a:p>
      </dgm:t>
    </dgm:pt>
    <dgm:pt modelId="{D0A6A9C2-7656-2045-AF8F-9D44998A94B8}" type="sibTrans" cxnId="{50699B47-A23A-354B-A353-5D1DB324859E}">
      <dgm:prSet/>
      <dgm:spPr/>
      <dgm:t>
        <a:bodyPr/>
        <a:lstStyle/>
        <a:p>
          <a:endParaRPr lang="en-US"/>
        </a:p>
      </dgm:t>
    </dgm:pt>
    <dgm:pt modelId="{0E7D36F3-C215-F841-B01C-553393CBB095}" type="parTrans" cxnId="{50699B47-A23A-354B-A353-5D1DB324859E}">
      <dgm:prSet/>
      <dgm:spPr/>
      <dgm:t>
        <a:bodyPr/>
        <a:lstStyle/>
        <a:p>
          <a:endParaRPr lang="en-US"/>
        </a:p>
      </dgm:t>
    </dgm:pt>
    <dgm:pt modelId="{1F7D0848-2D51-574B-A5B2-142D9F7E1DA2}">
      <dgm:prSet phldrT="[Text]"/>
      <dgm:spPr/>
      <dgm:t>
        <a:bodyPr/>
        <a:lstStyle/>
        <a:p>
          <a:r>
            <a:rPr lang="en-US" dirty="0" smtClean="0"/>
            <a:t>All Schools</a:t>
          </a:r>
          <a:endParaRPr lang="en-US" dirty="0"/>
        </a:p>
      </dgm:t>
    </dgm:pt>
    <dgm:pt modelId="{2F24DE90-FAAF-184D-8388-F4335F381C61}" type="sibTrans" cxnId="{6C79821A-8AA9-9C44-8023-B5B9CFA47439}">
      <dgm:prSet/>
      <dgm:spPr/>
      <dgm:t>
        <a:bodyPr/>
        <a:lstStyle/>
        <a:p>
          <a:endParaRPr lang="en-US"/>
        </a:p>
      </dgm:t>
    </dgm:pt>
    <dgm:pt modelId="{125BCCFB-0062-2145-950C-0CAFAAB185A6}" type="parTrans" cxnId="{6C79821A-8AA9-9C44-8023-B5B9CFA47439}">
      <dgm:prSet/>
      <dgm:spPr/>
      <dgm:t>
        <a:bodyPr/>
        <a:lstStyle/>
        <a:p>
          <a:endParaRPr lang="en-US"/>
        </a:p>
      </dgm:t>
    </dgm:pt>
    <dgm:pt modelId="{0698CB0B-56BE-DE48-A546-7DD507408C7D}" type="pres">
      <dgm:prSet presAssocID="{FA36ADCF-6F69-0147-B931-A140FED78C55}" presName="Name0" presStyleCnt="0">
        <dgm:presLayoutVars>
          <dgm:dir/>
          <dgm:resizeHandles val="exact"/>
        </dgm:presLayoutVars>
      </dgm:prSet>
      <dgm:spPr/>
      <dgm:t>
        <a:bodyPr/>
        <a:lstStyle/>
        <a:p>
          <a:endParaRPr lang="en-US"/>
        </a:p>
      </dgm:t>
    </dgm:pt>
    <dgm:pt modelId="{56447015-6A5B-2746-A9D1-15CBFD2D93FC}" type="pres">
      <dgm:prSet presAssocID="{FA36ADCF-6F69-0147-B931-A140FED78C55}" presName="fgShape" presStyleLbl="fgShp" presStyleIdx="0" presStyleCnt="1" custScaleY="145832"/>
      <dgm:spPr/>
    </dgm:pt>
    <dgm:pt modelId="{A701EDE5-69D3-8245-9F4D-DC2BA8138E13}" type="pres">
      <dgm:prSet presAssocID="{FA36ADCF-6F69-0147-B931-A140FED78C55}" presName="linComp" presStyleCnt="0"/>
      <dgm:spPr/>
    </dgm:pt>
    <dgm:pt modelId="{B354382E-788A-444E-8061-1E4C3F2AFF65}" type="pres">
      <dgm:prSet presAssocID="{81757414-065B-CB46-BC94-A11C59C75DCE}" presName="compNode" presStyleCnt="0"/>
      <dgm:spPr/>
    </dgm:pt>
    <dgm:pt modelId="{DF96BCF7-32FD-A249-9AE6-8B594C380CE9}" type="pres">
      <dgm:prSet presAssocID="{81757414-065B-CB46-BC94-A11C59C75DCE}" presName="bkgdShape" presStyleLbl="node1" presStyleIdx="0" presStyleCnt="3"/>
      <dgm:spPr/>
      <dgm:t>
        <a:bodyPr/>
        <a:lstStyle/>
        <a:p>
          <a:endParaRPr lang="en-US"/>
        </a:p>
      </dgm:t>
    </dgm:pt>
    <dgm:pt modelId="{966E6E24-3A79-E040-A5C0-FF6DEBCB88EA}" type="pres">
      <dgm:prSet presAssocID="{81757414-065B-CB46-BC94-A11C59C75DCE}" presName="nodeTx" presStyleLbl="node1" presStyleIdx="0" presStyleCnt="3">
        <dgm:presLayoutVars>
          <dgm:bulletEnabled val="1"/>
        </dgm:presLayoutVars>
      </dgm:prSet>
      <dgm:spPr/>
      <dgm:t>
        <a:bodyPr/>
        <a:lstStyle/>
        <a:p>
          <a:endParaRPr lang="en-US"/>
        </a:p>
      </dgm:t>
    </dgm:pt>
    <dgm:pt modelId="{18D643FD-643D-6644-98C6-A7E1CCF9A1D1}" type="pres">
      <dgm:prSet presAssocID="{81757414-065B-CB46-BC94-A11C59C75DCE}" presName="invisiNode" presStyleLbl="node1" presStyleIdx="0" presStyleCnt="3"/>
      <dgm:spPr/>
    </dgm:pt>
    <dgm:pt modelId="{BBAD6CA2-A5F5-5F4E-A7AD-D3592D5CD912}" type="pres">
      <dgm:prSet presAssocID="{81757414-065B-CB46-BC94-A11C59C75DCE}" presName="imagNode" presStyleLbl="fgImgPlace1" presStyleIdx="0" presStyleCnt="3"/>
      <dgm:spPr>
        <a:blipFill>
          <a:blip xmlns:r="http://schemas.openxmlformats.org/officeDocument/2006/relationships" r:embed="rId1">
            <a:extLst/>
          </a:blip>
          <a:srcRect/>
          <a:stretch>
            <a:fillRect/>
          </a:stretch>
        </a:blipFill>
      </dgm:spPr>
      <dgm:t>
        <a:bodyPr/>
        <a:lstStyle/>
        <a:p>
          <a:endParaRPr lang="en-US"/>
        </a:p>
      </dgm:t>
    </dgm:pt>
    <dgm:pt modelId="{032503FC-D94A-6D40-AE2B-A21B2C84DB5C}" type="pres">
      <dgm:prSet presAssocID="{5050D4D5-2856-8B4A-8530-7C19B64B7815}" presName="sibTrans" presStyleLbl="sibTrans2D1" presStyleIdx="0" presStyleCnt="0"/>
      <dgm:spPr/>
      <dgm:t>
        <a:bodyPr/>
        <a:lstStyle/>
        <a:p>
          <a:endParaRPr lang="en-US"/>
        </a:p>
      </dgm:t>
    </dgm:pt>
    <dgm:pt modelId="{508A294C-210B-6C43-A901-BC40A9F35C34}" type="pres">
      <dgm:prSet presAssocID="{F88751CA-C633-2A47-A141-D515DCE2A3FD}" presName="compNode" presStyleCnt="0"/>
      <dgm:spPr/>
    </dgm:pt>
    <dgm:pt modelId="{0C64ED6D-099D-B147-88C8-E95B29C5F147}" type="pres">
      <dgm:prSet presAssocID="{F88751CA-C633-2A47-A141-D515DCE2A3FD}" presName="bkgdShape" presStyleLbl="node1" presStyleIdx="1" presStyleCnt="3"/>
      <dgm:spPr/>
      <dgm:t>
        <a:bodyPr/>
        <a:lstStyle/>
        <a:p>
          <a:endParaRPr lang="en-US"/>
        </a:p>
      </dgm:t>
    </dgm:pt>
    <dgm:pt modelId="{F79281B1-0E38-1841-8353-055BAECBCF03}" type="pres">
      <dgm:prSet presAssocID="{F88751CA-C633-2A47-A141-D515DCE2A3FD}" presName="nodeTx" presStyleLbl="node1" presStyleIdx="1" presStyleCnt="3">
        <dgm:presLayoutVars>
          <dgm:bulletEnabled val="1"/>
        </dgm:presLayoutVars>
      </dgm:prSet>
      <dgm:spPr/>
      <dgm:t>
        <a:bodyPr/>
        <a:lstStyle/>
        <a:p>
          <a:endParaRPr lang="en-US"/>
        </a:p>
      </dgm:t>
    </dgm:pt>
    <dgm:pt modelId="{49A0A20E-B386-7A4D-9C58-40B0021D6115}" type="pres">
      <dgm:prSet presAssocID="{F88751CA-C633-2A47-A141-D515DCE2A3FD}" presName="invisiNode" presStyleLbl="node1" presStyleIdx="1" presStyleCnt="3"/>
      <dgm:spPr/>
    </dgm:pt>
    <dgm:pt modelId="{EF142D79-D862-1F48-898E-F0D1C7B3B7AB}" type="pres">
      <dgm:prSet presAssocID="{F88751CA-C633-2A47-A141-D515DCE2A3FD}" presName="imagNode" presStyleLbl="fgImgPlace1" presStyleIdx="1" presStyleCnt="3"/>
      <dgm:spPr>
        <a:blipFill>
          <a:blip xmlns:r="http://schemas.openxmlformats.org/officeDocument/2006/relationships" r:embed="rId2">
            <a:extLst/>
          </a:blip>
          <a:srcRect/>
          <a:stretch>
            <a:fillRect l="-24000" r="-24000"/>
          </a:stretch>
        </a:blipFill>
      </dgm:spPr>
    </dgm:pt>
    <dgm:pt modelId="{1271B006-C793-B34E-8ED2-2A0702BE5A58}" type="pres">
      <dgm:prSet presAssocID="{671C81D4-8015-E742-91A1-ABAE6A16BA5C}" presName="sibTrans" presStyleLbl="sibTrans2D1" presStyleIdx="0" presStyleCnt="0"/>
      <dgm:spPr/>
      <dgm:t>
        <a:bodyPr/>
        <a:lstStyle/>
        <a:p>
          <a:endParaRPr lang="en-US"/>
        </a:p>
      </dgm:t>
    </dgm:pt>
    <dgm:pt modelId="{0D722636-17F7-6D4E-B4AE-21D3F5EF4410}" type="pres">
      <dgm:prSet presAssocID="{2A96ED61-6321-DB45-A637-EA1A0E00CAA3}" presName="compNode" presStyleCnt="0"/>
      <dgm:spPr/>
    </dgm:pt>
    <dgm:pt modelId="{0C4BC261-BCD3-1242-BC08-484DDBFF8407}" type="pres">
      <dgm:prSet presAssocID="{2A96ED61-6321-DB45-A637-EA1A0E00CAA3}" presName="bkgdShape" presStyleLbl="node1" presStyleIdx="2" presStyleCnt="3"/>
      <dgm:spPr/>
      <dgm:t>
        <a:bodyPr/>
        <a:lstStyle/>
        <a:p>
          <a:endParaRPr lang="en-US"/>
        </a:p>
      </dgm:t>
    </dgm:pt>
    <dgm:pt modelId="{34DA5E86-4DB6-C44D-876D-FDAC44FC3FD8}" type="pres">
      <dgm:prSet presAssocID="{2A96ED61-6321-DB45-A637-EA1A0E00CAA3}" presName="nodeTx" presStyleLbl="node1" presStyleIdx="2" presStyleCnt="3">
        <dgm:presLayoutVars>
          <dgm:bulletEnabled val="1"/>
        </dgm:presLayoutVars>
      </dgm:prSet>
      <dgm:spPr/>
      <dgm:t>
        <a:bodyPr/>
        <a:lstStyle/>
        <a:p>
          <a:endParaRPr lang="en-US"/>
        </a:p>
      </dgm:t>
    </dgm:pt>
    <dgm:pt modelId="{13A220DB-3F4B-5243-B0F0-DE1C1A72C563}" type="pres">
      <dgm:prSet presAssocID="{2A96ED61-6321-DB45-A637-EA1A0E00CAA3}" presName="invisiNode" presStyleLbl="node1" presStyleIdx="2" presStyleCnt="3"/>
      <dgm:spPr/>
    </dgm:pt>
    <dgm:pt modelId="{D703400E-76B7-E94D-BC22-1DDCDF4254F9}" type="pres">
      <dgm:prSet presAssocID="{2A96ED61-6321-DB45-A637-EA1A0E00CAA3}" presName="imagNode" presStyleLbl="fgImgPlace1" presStyleIdx="2" presStyleCnt="3"/>
      <dgm:spPr>
        <a:blipFill>
          <a:blip xmlns:r="http://schemas.openxmlformats.org/officeDocument/2006/relationships" r:embed="rId3">
            <a:extLst/>
          </a:blip>
          <a:srcRect/>
          <a:stretch>
            <a:fillRect l="-1000" r="-1000"/>
          </a:stretch>
        </a:blipFill>
      </dgm:spPr>
    </dgm:pt>
  </dgm:ptLst>
  <dgm:cxnLst>
    <dgm:cxn modelId="{540B0B63-2E02-43C3-9EEC-C935E56064DC}" type="presOf" srcId="{46772244-34F3-6049-A7E4-077CCB4B0A94}" destId="{34DA5E86-4DB6-C44D-876D-FDAC44FC3FD8}" srcOrd="1" destOrd="1" presId="urn:microsoft.com/office/officeart/2005/8/layout/hList7#2"/>
    <dgm:cxn modelId="{2622D14F-64E6-0E42-A2C9-E50C802358ED}" srcId="{F88751CA-C633-2A47-A141-D515DCE2A3FD}" destId="{9FD657CF-01BD-3F45-AB7A-E01E4ABA97B1}" srcOrd="1" destOrd="0" parTransId="{0051FB1F-CE0B-A84C-AD0B-98E57C5E5352}" sibTransId="{631C86A1-06B1-234E-A460-9D59352E6FFB}"/>
    <dgm:cxn modelId="{7D48BE44-D5BD-4F5B-862D-83070A9A556D}" type="presOf" srcId="{8B662B9F-589C-2D4F-B813-C5FD395C70F8}" destId="{0C64ED6D-099D-B147-88C8-E95B29C5F147}" srcOrd="0" destOrd="1" presId="urn:microsoft.com/office/officeart/2005/8/layout/hList7#2"/>
    <dgm:cxn modelId="{7A00403B-9273-4767-94C1-518C9EED0660}" type="presOf" srcId="{81757414-065B-CB46-BC94-A11C59C75DCE}" destId="{DF96BCF7-32FD-A249-9AE6-8B594C380CE9}" srcOrd="0" destOrd="0" presId="urn:microsoft.com/office/officeart/2005/8/layout/hList7#2"/>
    <dgm:cxn modelId="{8452BC0C-4898-4A65-9445-BE5B11868331}" type="presOf" srcId="{8B662B9F-589C-2D4F-B813-C5FD395C70F8}" destId="{F79281B1-0E38-1841-8353-055BAECBCF03}" srcOrd="1" destOrd="1" presId="urn:microsoft.com/office/officeart/2005/8/layout/hList7#2"/>
    <dgm:cxn modelId="{B2640A75-5A77-428A-8398-C9BE9C2602A2}" type="presOf" srcId="{FA36ADCF-6F69-0147-B931-A140FED78C55}" destId="{0698CB0B-56BE-DE48-A546-7DD507408C7D}" srcOrd="0" destOrd="0" presId="urn:microsoft.com/office/officeart/2005/8/layout/hList7#2"/>
    <dgm:cxn modelId="{F99498BD-DF95-49D4-8A7A-66C2D11AF195}" type="presOf" srcId="{2A96ED61-6321-DB45-A637-EA1A0E00CAA3}" destId="{34DA5E86-4DB6-C44D-876D-FDAC44FC3FD8}" srcOrd="1" destOrd="0" presId="urn:microsoft.com/office/officeart/2005/8/layout/hList7#2"/>
    <dgm:cxn modelId="{2D1CF504-114E-4E5D-A4B5-61AE5FD7C791}" type="presOf" srcId="{2A96ED61-6321-DB45-A637-EA1A0E00CAA3}" destId="{0C4BC261-BCD3-1242-BC08-484DDBFF8407}" srcOrd="0" destOrd="0" presId="urn:microsoft.com/office/officeart/2005/8/layout/hList7#2"/>
    <dgm:cxn modelId="{A21C1C88-FB59-4E17-BF1E-100F86AD1C36}" type="presOf" srcId="{9FD657CF-01BD-3F45-AB7A-E01E4ABA97B1}" destId="{0C64ED6D-099D-B147-88C8-E95B29C5F147}" srcOrd="0" destOrd="2" presId="urn:microsoft.com/office/officeart/2005/8/layout/hList7#2"/>
    <dgm:cxn modelId="{302BCD58-4207-4BEA-ADE3-70198488C731}" type="presOf" srcId="{F88751CA-C633-2A47-A141-D515DCE2A3FD}" destId="{F79281B1-0E38-1841-8353-055BAECBCF03}" srcOrd="1" destOrd="0" presId="urn:microsoft.com/office/officeart/2005/8/layout/hList7#2"/>
    <dgm:cxn modelId="{6C79821A-8AA9-9C44-8023-B5B9CFA47439}" srcId="{81757414-065B-CB46-BC94-A11C59C75DCE}" destId="{1F7D0848-2D51-574B-A5B2-142D9F7E1DA2}" srcOrd="0" destOrd="0" parTransId="{125BCCFB-0062-2145-950C-0CAFAAB185A6}" sibTransId="{2F24DE90-FAAF-184D-8388-F4335F381C61}"/>
    <dgm:cxn modelId="{328B4B5D-F2BE-40B5-AFC8-68E2F26F6A43}" type="presOf" srcId="{9FD657CF-01BD-3F45-AB7A-E01E4ABA97B1}" destId="{F79281B1-0E38-1841-8353-055BAECBCF03}" srcOrd="1" destOrd="2" presId="urn:microsoft.com/office/officeart/2005/8/layout/hList7#2"/>
    <dgm:cxn modelId="{1996645A-489A-42A3-A6E6-AC05B0E1116B}" type="presOf" srcId="{F88751CA-C633-2A47-A141-D515DCE2A3FD}" destId="{0C64ED6D-099D-B147-88C8-E95B29C5F147}" srcOrd="0" destOrd="0" presId="urn:microsoft.com/office/officeart/2005/8/layout/hList7#2"/>
    <dgm:cxn modelId="{765ABE18-B3BE-4C6B-87C6-6B5480F316BC}" type="presOf" srcId="{1F7D0848-2D51-574B-A5B2-142D9F7E1DA2}" destId="{966E6E24-3A79-E040-A5C0-FF6DEBCB88EA}" srcOrd="1" destOrd="1" presId="urn:microsoft.com/office/officeart/2005/8/layout/hList7#2"/>
    <dgm:cxn modelId="{AB7FBB15-52E4-45A3-A833-47AF358DA27C}" type="presOf" srcId="{671C81D4-8015-E742-91A1-ABAE6A16BA5C}" destId="{1271B006-C793-B34E-8ED2-2A0702BE5A58}" srcOrd="0" destOrd="0" presId="urn:microsoft.com/office/officeart/2005/8/layout/hList7#2"/>
    <dgm:cxn modelId="{D3915B01-D380-48DA-A272-9F00DC528FE3}" type="presOf" srcId="{46772244-34F3-6049-A7E4-077CCB4B0A94}" destId="{0C4BC261-BCD3-1242-BC08-484DDBFF8407}" srcOrd="0" destOrd="1" presId="urn:microsoft.com/office/officeart/2005/8/layout/hList7#2"/>
    <dgm:cxn modelId="{3D1D6945-9882-4931-949E-9AF122F91C8E}" type="presOf" srcId="{1F7D0848-2D51-574B-A5B2-142D9F7E1DA2}" destId="{DF96BCF7-32FD-A249-9AE6-8B594C380CE9}" srcOrd="0" destOrd="1" presId="urn:microsoft.com/office/officeart/2005/8/layout/hList7#2"/>
    <dgm:cxn modelId="{B6BD85F4-75C1-9143-9C7F-C04BDF3929EB}" srcId="{2A96ED61-6321-DB45-A637-EA1A0E00CAA3}" destId="{46772244-34F3-6049-A7E4-077CCB4B0A94}" srcOrd="0" destOrd="0" parTransId="{3F3CB088-F21E-C44F-8E02-B93A50BF7114}" sibTransId="{3EC84FA8-084F-9844-856F-B63263F2E011}"/>
    <dgm:cxn modelId="{50699B47-A23A-354B-A353-5D1DB324859E}" srcId="{F88751CA-C633-2A47-A141-D515DCE2A3FD}" destId="{8B662B9F-589C-2D4F-B813-C5FD395C70F8}" srcOrd="0" destOrd="0" parTransId="{0E7D36F3-C215-F841-B01C-553393CBB095}" sibTransId="{D0A6A9C2-7656-2045-AF8F-9D44998A94B8}"/>
    <dgm:cxn modelId="{00CEBD74-CCA3-4090-B9B0-4014408ABB8A}" type="presOf" srcId="{81757414-065B-CB46-BC94-A11C59C75DCE}" destId="{966E6E24-3A79-E040-A5C0-FF6DEBCB88EA}" srcOrd="1" destOrd="0" presId="urn:microsoft.com/office/officeart/2005/8/layout/hList7#2"/>
    <dgm:cxn modelId="{9AAF1F82-5116-EE42-B35F-ED72BEB756C4}" srcId="{FA36ADCF-6F69-0147-B931-A140FED78C55}" destId="{2A96ED61-6321-DB45-A637-EA1A0E00CAA3}" srcOrd="2" destOrd="0" parTransId="{1818FDDF-44F2-084C-9D93-CB647459CA4D}" sibTransId="{AFE73B23-0133-5145-A9F5-47EF6EBCABF4}"/>
    <dgm:cxn modelId="{50FBCF6A-7B0F-4156-A6A7-915554D441DB}" type="presOf" srcId="{5050D4D5-2856-8B4A-8530-7C19B64B7815}" destId="{032503FC-D94A-6D40-AE2B-A21B2C84DB5C}" srcOrd="0" destOrd="0" presId="urn:microsoft.com/office/officeart/2005/8/layout/hList7#2"/>
    <dgm:cxn modelId="{9886A3A8-BD72-324F-A3A2-08A942EF3721}" srcId="{FA36ADCF-6F69-0147-B931-A140FED78C55}" destId="{81757414-065B-CB46-BC94-A11C59C75DCE}" srcOrd="0" destOrd="0" parTransId="{48863958-B292-F140-B5CF-61A43F28749A}" sibTransId="{5050D4D5-2856-8B4A-8530-7C19B64B7815}"/>
    <dgm:cxn modelId="{10FC1B86-2B7E-7542-883A-5B55F3D36B24}" srcId="{FA36ADCF-6F69-0147-B931-A140FED78C55}" destId="{F88751CA-C633-2A47-A141-D515DCE2A3FD}" srcOrd="1" destOrd="0" parTransId="{4CEF68CA-4F66-C949-B93B-82D1581D83B4}" sibTransId="{671C81D4-8015-E742-91A1-ABAE6A16BA5C}"/>
    <dgm:cxn modelId="{FCEBD982-36F1-47E8-BBD2-56A67826C6B4}" type="presParOf" srcId="{0698CB0B-56BE-DE48-A546-7DD507408C7D}" destId="{56447015-6A5B-2746-A9D1-15CBFD2D93FC}" srcOrd="0" destOrd="0" presId="urn:microsoft.com/office/officeart/2005/8/layout/hList7#2"/>
    <dgm:cxn modelId="{C240890F-747D-436E-A405-978C8A5CDE29}" type="presParOf" srcId="{0698CB0B-56BE-DE48-A546-7DD507408C7D}" destId="{A701EDE5-69D3-8245-9F4D-DC2BA8138E13}" srcOrd="1" destOrd="0" presId="urn:microsoft.com/office/officeart/2005/8/layout/hList7#2"/>
    <dgm:cxn modelId="{54E7C805-A43B-40E3-8E78-88E383370AED}" type="presParOf" srcId="{A701EDE5-69D3-8245-9F4D-DC2BA8138E13}" destId="{B354382E-788A-444E-8061-1E4C3F2AFF65}" srcOrd="0" destOrd="0" presId="urn:microsoft.com/office/officeart/2005/8/layout/hList7#2"/>
    <dgm:cxn modelId="{84FDB890-2C4D-4120-B80F-48FFF8D58D18}" type="presParOf" srcId="{B354382E-788A-444E-8061-1E4C3F2AFF65}" destId="{DF96BCF7-32FD-A249-9AE6-8B594C380CE9}" srcOrd="0" destOrd="0" presId="urn:microsoft.com/office/officeart/2005/8/layout/hList7#2"/>
    <dgm:cxn modelId="{49E4320B-7DF4-42CD-9166-D5EE8514D393}" type="presParOf" srcId="{B354382E-788A-444E-8061-1E4C3F2AFF65}" destId="{966E6E24-3A79-E040-A5C0-FF6DEBCB88EA}" srcOrd="1" destOrd="0" presId="urn:microsoft.com/office/officeart/2005/8/layout/hList7#2"/>
    <dgm:cxn modelId="{D3677E38-69FD-4A06-A7B3-D0D03974C948}" type="presParOf" srcId="{B354382E-788A-444E-8061-1E4C3F2AFF65}" destId="{18D643FD-643D-6644-98C6-A7E1CCF9A1D1}" srcOrd="2" destOrd="0" presId="urn:microsoft.com/office/officeart/2005/8/layout/hList7#2"/>
    <dgm:cxn modelId="{88140FC5-5CA9-4FE4-8031-AF9E46EC0737}" type="presParOf" srcId="{B354382E-788A-444E-8061-1E4C3F2AFF65}" destId="{BBAD6CA2-A5F5-5F4E-A7AD-D3592D5CD912}" srcOrd="3" destOrd="0" presId="urn:microsoft.com/office/officeart/2005/8/layout/hList7#2"/>
    <dgm:cxn modelId="{2282967D-F576-4419-8189-587007C69409}" type="presParOf" srcId="{A701EDE5-69D3-8245-9F4D-DC2BA8138E13}" destId="{032503FC-D94A-6D40-AE2B-A21B2C84DB5C}" srcOrd="1" destOrd="0" presId="urn:microsoft.com/office/officeart/2005/8/layout/hList7#2"/>
    <dgm:cxn modelId="{2E673031-EE71-4EC4-886B-7FDF2AD5CDB4}" type="presParOf" srcId="{A701EDE5-69D3-8245-9F4D-DC2BA8138E13}" destId="{508A294C-210B-6C43-A901-BC40A9F35C34}" srcOrd="2" destOrd="0" presId="urn:microsoft.com/office/officeart/2005/8/layout/hList7#2"/>
    <dgm:cxn modelId="{60B484A7-CC93-4036-A57C-157E2D2A805F}" type="presParOf" srcId="{508A294C-210B-6C43-A901-BC40A9F35C34}" destId="{0C64ED6D-099D-B147-88C8-E95B29C5F147}" srcOrd="0" destOrd="0" presId="urn:microsoft.com/office/officeart/2005/8/layout/hList7#2"/>
    <dgm:cxn modelId="{7FA60280-F367-4BE7-91A3-03F70D25989C}" type="presParOf" srcId="{508A294C-210B-6C43-A901-BC40A9F35C34}" destId="{F79281B1-0E38-1841-8353-055BAECBCF03}" srcOrd="1" destOrd="0" presId="urn:microsoft.com/office/officeart/2005/8/layout/hList7#2"/>
    <dgm:cxn modelId="{6B5DB85A-5CF2-4125-B1C8-E12A163F35E6}" type="presParOf" srcId="{508A294C-210B-6C43-A901-BC40A9F35C34}" destId="{49A0A20E-B386-7A4D-9C58-40B0021D6115}" srcOrd="2" destOrd="0" presId="urn:microsoft.com/office/officeart/2005/8/layout/hList7#2"/>
    <dgm:cxn modelId="{D78D2AB7-A34A-42E5-965A-F12FED556407}" type="presParOf" srcId="{508A294C-210B-6C43-A901-BC40A9F35C34}" destId="{EF142D79-D862-1F48-898E-F0D1C7B3B7AB}" srcOrd="3" destOrd="0" presId="urn:microsoft.com/office/officeart/2005/8/layout/hList7#2"/>
    <dgm:cxn modelId="{B1DF73B2-A818-401B-89F0-B96239DC6542}" type="presParOf" srcId="{A701EDE5-69D3-8245-9F4D-DC2BA8138E13}" destId="{1271B006-C793-B34E-8ED2-2A0702BE5A58}" srcOrd="3" destOrd="0" presId="urn:microsoft.com/office/officeart/2005/8/layout/hList7#2"/>
    <dgm:cxn modelId="{A20E26EB-FD4D-4648-82D1-4C7EC4A98B6E}" type="presParOf" srcId="{A701EDE5-69D3-8245-9F4D-DC2BA8138E13}" destId="{0D722636-17F7-6D4E-B4AE-21D3F5EF4410}" srcOrd="4" destOrd="0" presId="urn:microsoft.com/office/officeart/2005/8/layout/hList7#2"/>
    <dgm:cxn modelId="{B9D2E16D-7EEB-40B4-8014-ABD7FDDD72B6}" type="presParOf" srcId="{0D722636-17F7-6D4E-B4AE-21D3F5EF4410}" destId="{0C4BC261-BCD3-1242-BC08-484DDBFF8407}" srcOrd="0" destOrd="0" presId="urn:microsoft.com/office/officeart/2005/8/layout/hList7#2"/>
    <dgm:cxn modelId="{7776C806-26AF-42F9-B379-2EBA9B2153CB}" type="presParOf" srcId="{0D722636-17F7-6D4E-B4AE-21D3F5EF4410}" destId="{34DA5E86-4DB6-C44D-876D-FDAC44FC3FD8}" srcOrd="1" destOrd="0" presId="urn:microsoft.com/office/officeart/2005/8/layout/hList7#2"/>
    <dgm:cxn modelId="{67A621A5-9D6E-4BF7-97CC-49CFC11D92E4}" type="presParOf" srcId="{0D722636-17F7-6D4E-B4AE-21D3F5EF4410}" destId="{13A220DB-3F4B-5243-B0F0-DE1C1A72C563}" srcOrd="2" destOrd="0" presId="urn:microsoft.com/office/officeart/2005/8/layout/hList7#2"/>
    <dgm:cxn modelId="{D0C88E11-CE78-4C31-B4BF-338C56662A88}" type="presParOf" srcId="{0D722636-17F7-6D4E-B4AE-21D3F5EF4410}" destId="{D703400E-76B7-E94D-BC22-1DDCDF4254F9}"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FF295-2901-45EF-BC59-7FE2BD879763}" type="doc">
      <dgm:prSet loTypeId="urn:microsoft.com/office/officeart/2005/8/layout/arrow2" loCatId="process" qsTypeId="urn:microsoft.com/office/officeart/2005/8/quickstyle/simple2" qsCatId="simple" csTypeId="urn:microsoft.com/office/officeart/2005/8/colors/accent1_2#1" csCatId="accent1" phldr="1"/>
      <dgm:spPr/>
    </dgm:pt>
    <dgm:pt modelId="{CC58AD7B-AB47-46AE-A0FE-BA26A7F9ED81}">
      <dgm:prSet phldrT="[Text]" custT="1"/>
      <dgm:spPr/>
      <dgm:t>
        <a:bodyPr/>
        <a:lstStyle/>
        <a:p>
          <a:r>
            <a:rPr lang="en-US" sz="1050" dirty="0" smtClean="0"/>
            <a:t>September/October</a:t>
          </a:r>
          <a:endParaRPr lang="en-US" sz="1050" dirty="0"/>
        </a:p>
      </dgm:t>
    </dgm:pt>
    <dgm:pt modelId="{7580AA89-A4FF-4F86-90A1-DC96CBEE5601}" type="parTrans" cxnId="{EAE841BC-91B2-4B06-B205-5D0B9BBBEB78}">
      <dgm:prSet/>
      <dgm:spPr/>
      <dgm:t>
        <a:bodyPr/>
        <a:lstStyle/>
        <a:p>
          <a:endParaRPr lang="en-US"/>
        </a:p>
      </dgm:t>
    </dgm:pt>
    <dgm:pt modelId="{CD396E11-289D-4D07-B1A7-80290893CFC6}" type="sibTrans" cxnId="{EAE841BC-91B2-4B06-B205-5D0B9BBBEB78}">
      <dgm:prSet/>
      <dgm:spPr/>
      <dgm:t>
        <a:bodyPr/>
        <a:lstStyle/>
        <a:p>
          <a:endParaRPr lang="en-US"/>
        </a:p>
      </dgm:t>
    </dgm:pt>
    <dgm:pt modelId="{6BF5727C-3201-4A1A-988A-2E1055ED6C37}">
      <dgm:prSet phldrT="[Text]" custT="1"/>
      <dgm:spPr/>
      <dgm:t>
        <a:bodyPr/>
        <a:lstStyle/>
        <a:p>
          <a:r>
            <a:rPr lang="en-US" sz="1050" dirty="0" smtClean="0"/>
            <a:t>November/December</a:t>
          </a:r>
          <a:endParaRPr lang="en-US" sz="1050" dirty="0"/>
        </a:p>
      </dgm:t>
    </dgm:pt>
    <dgm:pt modelId="{2845D3B1-C2BD-4F48-A068-667E4E3D4E6D}" type="parTrans" cxnId="{85AD3BBA-025C-4732-95BD-8782755E1C6F}">
      <dgm:prSet/>
      <dgm:spPr/>
      <dgm:t>
        <a:bodyPr/>
        <a:lstStyle/>
        <a:p>
          <a:endParaRPr lang="en-US"/>
        </a:p>
      </dgm:t>
    </dgm:pt>
    <dgm:pt modelId="{C9F1B1D4-38EB-4703-B2B6-A66EF1F389B6}" type="sibTrans" cxnId="{85AD3BBA-025C-4732-95BD-8782755E1C6F}">
      <dgm:prSet/>
      <dgm:spPr/>
      <dgm:t>
        <a:bodyPr/>
        <a:lstStyle/>
        <a:p>
          <a:endParaRPr lang="en-US"/>
        </a:p>
      </dgm:t>
    </dgm:pt>
    <dgm:pt modelId="{2E3F0DEC-CD06-48D0-9CAF-DFD4BBFAA988}">
      <dgm:prSet phldrT="[Text]" custT="1"/>
      <dgm:spPr/>
      <dgm:t>
        <a:bodyPr/>
        <a:lstStyle/>
        <a:p>
          <a:r>
            <a:rPr lang="en-US" sz="1050" dirty="0" smtClean="0"/>
            <a:t>May/June</a:t>
          </a:r>
          <a:endParaRPr lang="en-US" sz="1050" dirty="0"/>
        </a:p>
      </dgm:t>
    </dgm:pt>
    <dgm:pt modelId="{8B8CFCA9-1E4A-4B43-AF93-98623651A8E9}" type="parTrans" cxnId="{6372783C-6A3C-43E3-B3AB-A62B4977D61E}">
      <dgm:prSet/>
      <dgm:spPr/>
      <dgm:t>
        <a:bodyPr/>
        <a:lstStyle/>
        <a:p>
          <a:endParaRPr lang="en-US"/>
        </a:p>
      </dgm:t>
    </dgm:pt>
    <dgm:pt modelId="{E167DEDE-C8BA-4A22-88D0-B2EB47CA4022}" type="sibTrans" cxnId="{6372783C-6A3C-43E3-B3AB-A62B4977D61E}">
      <dgm:prSet/>
      <dgm:spPr/>
      <dgm:t>
        <a:bodyPr/>
        <a:lstStyle/>
        <a:p>
          <a:endParaRPr lang="en-US"/>
        </a:p>
      </dgm:t>
    </dgm:pt>
    <dgm:pt modelId="{8937CB47-A423-4992-A5EF-B7DF0175B148}">
      <dgm:prSet custT="1"/>
      <dgm:spPr/>
      <dgm:t>
        <a:bodyPr/>
        <a:lstStyle/>
        <a:p>
          <a:r>
            <a:rPr lang="en-US" sz="1050" dirty="0" smtClean="0"/>
            <a:t>January/February</a:t>
          </a:r>
          <a:endParaRPr lang="en-US" sz="1050" dirty="0"/>
        </a:p>
      </dgm:t>
    </dgm:pt>
    <dgm:pt modelId="{FDC50241-E5BB-41FC-9C32-B6C1FB1CB8BD}" type="parTrans" cxnId="{CCAE5C1C-766D-43A1-B898-45476B9C7F05}">
      <dgm:prSet/>
      <dgm:spPr/>
      <dgm:t>
        <a:bodyPr/>
        <a:lstStyle/>
        <a:p>
          <a:endParaRPr lang="en-US"/>
        </a:p>
      </dgm:t>
    </dgm:pt>
    <dgm:pt modelId="{3E69A74C-2ABA-47F7-80DB-63007E785BD5}" type="sibTrans" cxnId="{CCAE5C1C-766D-43A1-B898-45476B9C7F05}">
      <dgm:prSet/>
      <dgm:spPr/>
      <dgm:t>
        <a:bodyPr/>
        <a:lstStyle/>
        <a:p>
          <a:endParaRPr lang="en-US"/>
        </a:p>
      </dgm:t>
    </dgm:pt>
    <dgm:pt modelId="{85A936EC-595F-46CB-8A08-43E42686A246}">
      <dgm:prSet custT="1"/>
      <dgm:spPr/>
      <dgm:t>
        <a:bodyPr/>
        <a:lstStyle/>
        <a:p>
          <a:r>
            <a:rPr lang="en-US" sz="1050" dirty="0" smtClean="0"/>
            <a:t>March/April</a:t>
          </a:r>
          <a:endParaRPr lang="en-US" sz="1050" dirty="0"/>
        </a:p>
      </dgm:t>
    </dgm:pt>
    <dgm:pt modelId="{6785FF77-F3BC-4C0C-8512-B2FE505F343F}" type="parTrans" cxnId="{A89AE0CC-5F37-43DA-95BA-5057F9431D58}">
      <dgm:prSet/>
      <dgm:spPr/>
      <dgm:t>
        <a:bodyPr/>
        <a:lstStyle/>
        <a:p>
          <a:endParaRPr lang="en-US"/>
        </a:p>
      </dgm:t>
    </dgm:pt>
    <dgm:pt modelId="{E30A13D9-2A96-4037-81B0-C3AA7DE34ED2}" type="sibTrans" cxnId="{A89AE0CC-5F37-43DA-95BA-5057F9431D58}">
      <dgm:prSet/>
      <dgm:spPr/>
      <dgm:t>
        <a:bodyPr/>
        <a:lstStyle/>
        <a:p>
          <a:endParaRPr lang="en-US"/>
        </a:p>
      </dgm:t>
    </dgm:pt>
    <dgm:pt modelId="{77F5F5EA-B760-4F94-8FBF-5DA8D2399E5D}" type="pres">
      <dgm:prSet presAssocID="{EE1FF295-2901-45EF-BC59-7FE2BD879763}" presName="arrowDiagram" presStyleCnt="0">
        <dgm:presLayoutVars>
          <dgm:chMax val="5"/>
          <dgm:dir/>
          <dgm:resizeHandles val="exact"/>
        </dgm:presLayoutVars>
      </dgm:prSet>
      <dgm:spPr/>
    </dgm:pt>
    <dgm:pt modelId="{1725453D-42E1-4223-9865-C13354F6B961}" type="pres">
      <dgm:prSet presAssocID="{EE1FF295-2901-45EF-BC59-7FE2BD879763}" presName="arrow" presStyleLbl="bgShp" presStyleIdx="0" presStyleCnt="1"/>
      <dgm:spPr/>
    </dgm:pt>
    <dgm:pt modelId="{2951000C-C631-4532-8D3D-32AE6E134BAD}" type="pres">
      <dgm:prSet presAssocID="{EE1FF295-2901-45EF-BC59-7FE2BD879763}" presName="arrowDiagram5" presStyleCnt="0"/>
      <dgm:spPr/>
    </dgm:pt>
    <dgm:pt modelId="{1E1776DD-E944-49D5-8A82-AA92A8E20B66}" type="pres">
      <dgm:prSet presAssocID="{CC58AD7B-AB47-46AE-A0FE-BA26A7F9ED81}" presName="bullet5a" presStyleLbl="node1" presStyleIdx="0" presStyleCnt="5"/>
      <dgm:spPr/>
    </dgm:pt>
    <dgm:pt modelId="{8985E3CB-D640-459D-B158-A70D2738DBB4}" type="pres">
      <dgm:prSet presAssocID="{CC58AD7B-AB47-46AE-A0FE-BA26A7F9ED81}" presName="textBox5a" presStyleLbl="revTx" presStyleIdx="0" presStyleCnt="5" custScaleX="235134" custLinFactNeighborX="75463" custLinFactNeighborY="16253">
        <dgm:presLayoutVars>
          <dgm:bulletEnabled val="1"/>
        </dgm:presLayoutVars>
      </dgm:prSet>
      <dgm:spPr/>
      <dgm:t>
        <a:bodyPr/>
        <a:lstStyle/>
        <a:p>
          <a:endParaRPr lang="en-US"/>
        </a:p>
      </dgm:t>
    </dgm:pt>
    <dgm:pt modelId="{7E8E7DBD-305A-4BB8-8A0E-A82B88EE2BF1}" type="pres">
      <dgm:prSet presAssocID="{6BF5727C-3201-4A1A-988A-2E1055ED6C37}" presName="bullet5b" presStyleLbl="node1" presStyleIdx="1" presStyleCnt="5"/>
      <dgm:spPr/>
    </dgm:pt>
    <dgm:pt modelId="{EA3F0D1A-F697-4190-B2B7-60C194A75E8D}" type="pres">
      <dgm:prSet presAssocID="{6BF5727C-3201-4A1A-988A-2E1055ED6C37}" presName="textBox5b" presStyleLbl="revTx" presStyleIdx="1" presStyleCnt="5" custScaleX="203418" custLinFactNeighborX="60414" custLinFactNeighborY="9232">
        <dgm:presLayoutVars>
          <dgm:bulletEnabled val="1"/>
        </dgm:presLayoutVars>
      </dgm:prSet>
      <dgm:spPr/>
      <dgm:t>
        <a:bodyPr/>
        <a:lstStyle/>
        <a:p>
          <a:endParaRPr lang="en-US"/>
        </a:p>
      </dgm:t>
    </dgm:pt>
    <dgm:pt modelId="{C6D1384D-9671-4720-B1C7-733A0949ED5D}" type="pres">
      <dgm:prSet presAssocID="{8937CB47-A423-4992-A5EF-B7DF0175B148}" presName="bullet5c" presStyleLbl="node1" presStyleIdx="2" presStyleCnt="5"/>
      <dgm:spPr/>
    </dgm:pt>
    <dgm:pt modelId="{B5BA0FFD-6718-4B97-9082-8FB3E0ABF71C}" type="pres">
      <dgm:prSet presAssocID="{8937CB47-A423-4992-A5EF-B7DF0175B148}" presName="textBox5c" presStyleLbl="revTx" presStyleIdx="2" presStyleCnt="5" custScaleX="182177" custScaleY="15137" custLinFactNeighborX="46946" custLinFactNeighborY="-36509">
        <dgm:presLayoutVars>
          <dgm:bulletEnabled val="1"/>
        </dgm:presLayoutVars>
      </dgm:prSet>
      <dgm:spPr/>
      <dgm:t>
        <a:bodyPr/>
        <a:lstStyle/>
        <a:p>
          <a:endParaRPr lang="en-US"/>
        </a:p>
      </dgm:t>
    </dgm:pt>
    <dgm:pt modelId="{6A78AB39-65D2-4C93-B259-74715ACD337C}" type="pres">
      <dgm:prSet presAssocID="{85A936EC-595F-46CB-8A08-43E42686A246}" presName="bullet5d" presStyleLbl="node1" presStyleIdx="3" presStyleCnt="5"/>
      <dgm:spPr/>
    </dgm:pt>
    <dgm:pt modelId="{86E0570C-82DC-4704-A09C-799AF4261FCC}" type="pres">
      <dgm:prSet presAssocID="{85A936EC-595F-46CB-8A08-43E42686A246}" presName="textBox5d" presStyleLbl="revTx" presStyleIdx="3" presStyleCnt="5" custLinFactNeighborX="1433" custLinFactNeighborY="5773">
        <dgm:presLayoutVars>
          <dgm:bulletEnabled val="1"/>
        </dgm:presLayoutVars>
      </dgm:prSet>
      <dgm:spPr/>
      <dgm:t>
        <a:bodyPr/>
        <a:lstStyle/>
        <a:p>
          <a:endParaRPr lang="en-US"/>
        </a:p>
      </dgm:t>
    </dgm:pt>
    <dgm:pt modelId="{CD6657EC-AB40-433F-86C4-0EE3B95CA11B}" type="pres">
      <dgm:prSet presAssocID="{2E3F0DEC-CD06-48D0-9CAF-DFD4BBFAA988}" presName="bullet5e" presStyleLbl="node1" presStyleIdx="4" presStyleCnt="5"/>
      <dgm:spPr/>
    </dgm:pt>
    <dgm:pt modelId="{0423BF75-1623-4EB2-8AFC-DC3D24DF434F}" type="pres">
      <dgm:prSet presAssocID="{2E3F0DEC-CD06-48D0-9CAF-DFD4BBFAA988}" presName="textBox5e" presStyleLbl="revTx" presStyleIdx="4" presStyleCnt="5" custLinFactNeighborX="0" custLinFactNeighborY="14327">
        <dgm:presLayoutVars>
          <dgm:bulletEnabled val="1"/>
        </dgm:presLayoutVars>
      </dgm:prSet>
      <dgm:spPr/>
      <dgm:t>
        <a:bodyPr/>
        <a:lstStyle/>
        <a:p>
          <a:endParaRPr lang="en-US"/>
        </a:p>
      </dgm:t>
    </dgm:pt>
  </dgm:ptLst>
  <dgm:cxnLst>
    <dgm:cxn modelId="{6372783C-6A3C-43E3-B3AB-A62B4977D61E}" srcId="{EE1FF295-2901-45EF-BC59-7FE2BD879763}" destId="{2E3F0DEC-CD06-48D0-9CAF-DFD4BBFAA988}" srcOrd="4" destOrd="0" parTransId="{8B8CFCA9-1E4A-4B43-AF93-98623651A8E9}" sibTransId="{E167DEDE-C8BA-4A22-88D0-B2EB47CA4022}"/>
    <dgm:cxn modelId="{85299D66-4171-4B0A-905B-4535504C22F8}" type="presOf" srcId="{CC58AD7B-AB47-46AE-A0FE-BA26A7F9ED81}" destId="{8985E3CB-D640-459D-B158-A70D2738DBB4}" srcOrd="0" destOrd="0" presId="urn:microsoft.com/office/officeart/2005/8/layout/arrow2"/>
    <dgm:cxn modelId="{B1AC31E7-DC90-4276-ADC6-932E599E858E}" type="presOf" srcId="{EE1FF295-2901-45EF-BC59-7FE2BD879763}" destId="{77F5F5EA-B760-4F94-8FBF-5DA8D2399E5D}" srcOrd="0" destOrd="0" presId="urn:microsoft.com/office/officeart/2005/8/layout/arrow2"/>
    <dgm:cxn modelId="{F53BE836-131F-46CB-9040-6986AA0689DD}" type="presOf" srcId="{85A936EC-595F-46CB-8A08-43E42686A246}" destId="{86E0570C-82DC-4704-A09C-799AF4261FCC}" srcOrd="0" destOrd="0" presId="urn:microsoft.com/office/officeart/2005/8/layout/arrow2"/>
    <dgm:cxn modelId="{A89AE0CC-5F37-43DA-95BA-5057F9431D58}" srcId="{EE1FF295-2901-45EF-BC59-7FE2BD879763}" destId="{85A936EC-595F-46CB-8A08-43E42686A246}" srcOrd="3" destOrd="0" parTransId="{6785FF77-F3BC-4C0C-8512-B2FE505F343F}" sibTransId="{E30A13D9-2A96-4037-81B0-C3AA7DE34ED2}"/>
    <dgm:cxn modelId="{EAE841BC-91B2-4B06-B205-5D0B9BBBEB78}" srcId="{EE1FF295-2901-45EF-BC59-7FE2BD879763}" destId="{CC58AD7B-AB47-46AE-A0FE-BA26A7F9ED81}" srcOrd="0" destOrd="0" parTransId="{7580AA89-A4FF-4F86-90A1-DC96CBEE5601}" sibTransId="{CD396E11-289D-4D07-B1A7-80290893CFC6}"/>
    <dgm:cxn modelId="{F4AF9BCB-28BA-4F4E-9518-0DE3BD2CE1A3}" type="presOf" srcId="{8937CB47-A423-4992-A5EF-B7DF0175B148}" destId="{B5BA0FFD-6718-4B97-9082-8FB3E0ABF71C}" srcOrd="0" destOrd="0" presId="urn:microsoft.com/office/officeart/2005/8/layout/arrow2"/>
    <dgm:cxn modelId="{CCAE5C1C-766D-43A1-B898-45476B9C7F05}" srcId="{EE1FF295-2901-45EF-BC59-7FE2BD879763}" destId="{8937CB47-A423-4992-A5EF-B7DF0175B148}" srcOrd="2" destOrd="0" parTransId="{FDC50241-E5BB-41FC-9C32-B6C1FB1CB8BD}" sibTransId="{3E69A74C-2ABA-47F7-80DB-63007E785BD5}"/>
    <dgm:cxn modelId="{1300AC8A-73A6-4211-8DB9-1FEB26DB5F1C}" type="presOf" srcId="{6BF5727C-3201-4A1A-988A-2E1055ED6C37}" destId="{EA3F0D1A-F697-4190-B2B7-60C194A75E8D}" srcOrd="0" destOrd="0" presId="urn:microsoft.com/office/officeart/2005/8/layout/arrow2"/>
    <dgm:cxn modelId="{5910E4E9-1679-4406-BE1F-904EDF99C6A6}" type="presOf" srcId="{2E3F0DEC-CD06-48D0-9CAF-DFD4BBFAA988}" destId="{0423BF75-1623-4EB2-8AFC-DC3D24DF434F}" srcOrd="0" destOrd="0" presId="urn:microsoft.com/office/officeart/2005/8/layout/arrow2"/>
    <dgm:cxn modelId="{85AD3BBA-025C-4732-95BD-8782755E1C6F}" srcId="{EE1FF295-2901-45EF-BC59-7FE2BD879763}" destId="{6BF5727C-3201-4A1A-988A-2E1055ED6C37}" srcOrd="1" destOrd="0" parTransId="{2845D3B1-C2BD-4F48-A068-667E4E3D4E6D}" sibTransId="{C9F1B1D4-38EB-4703-B2B6-A66EF1F389B6}"/>
    <dgm:cxn modelId="{46D84ED3-CAFF-4EF6-819B-446FA15D8D62}" type="presParOf" srcId="{77F5F5EA-B760-4F94-8FBF-5DA8D2399E5D}" destId="{1725453D-42E1-4223-9865-C13354F6B961}" srcOrd="0" destOrd="0" presId="urn:microsoft.com/office/officeart/2005/8/layout/arrow2"/>
    <dgm:cxn modelId="{9763366D-1D16-404A-890B-84E737B9A3C3}" type="presParOf" srcId="{77F5F5EA-B760-4F94-8FBF-5DA8D2399E5D}" destId="{2951000C-C631-4532-8D3D-32AE6E134BAD}" srcOrd="1" destOrd="0" presId="urn:microsoft.com/office/officeart/2005/8/layout/arrow2"/>
    <dgm:cxn modelId="{FE5A0DA7-4463-4AEB-AFEC-8F7214230DCE}" type="presParOf" srcId="{2951000C-C631-4532-8D3D-32AE6E134BAD}" destId="{1E1776DD-E944-49D5-8A82-AA92A8E20B66}" srcOrd="0" destOrd="0" presId="urn:microsoft.com/office/officeart/2005/8/layout/arrow2"/>
    <dgm:cxn modelId="{6E2EA40B-E87D-4B0F-98F6-EDD6E891AFEE}" type="presParOf" srcId="{2951000C-C631-4532-8D3D-32AE6E134BAD}" destId="{8985E3CB-D640-459D-B158-A70D2738DBB4}" srcOrd="1" destOrd="0" presId="urn:microsoft.com/office/officeart/2005/8/layout/arrow2"/>
    <dgm:cxn modelId="{7007D380-27AE-4064-8DF8-3DFEC8755969}" type="presParOf" srcId="{2951000C-C631-4532-8D3D-32AE6E134BAD}" destId="{7E8E7DBD-305A-4BB8-8A0E-A82B88EE2BF1}" srcOrd="2" destOrd="0" presId="urn:microsoft.com/office/officeart/2005/8/layout/arrow2"/>
    <dgm:cxn modelId="{D9884241-6903-4E3B-A8D2-5C0C5515C47B}" type="presParOf" srcId="{2951000C-C631-4532-8D3D-32AE6E134BAD}" destId="{EA3F0D1A-F697-4190-B2B7-60C194A75E8D}" srcOrd="3" destOrd="0" presId="urn:microsoft.com/office/officeart/2005/8/layout/arrow2"/>
    <dgm:cxn modelId="{2ABE1FA9-9AE1-4F11-A97E-C4EBDC1BE819}" type="presParOf" srcId="{2951000C-C631-4532-8D3D-32AE6E134BAD}" destId="{C6D1384D-9671-4720-B1C7-733A0949ED5D}" srcOrd="4" destOrd="0" presId="urn:microsoft.com/office/officeart/2005/8/layout/arrow2"/>
    <dgm:cxn modelId="{97953890-81AA-4766-9E0D-8D0423790A0A}" type="presParOf" srcId="{2951000C-C631-4532-8D3D-32AE6E134BAD}" destId="{B5BA0FFD-6718-4B97-9082-8FB3E0ABF71C}" srcOrd="5" destOrd="0" presId="urn:microsoft.com/office/officeart/2005/8/layout/arrow2"/>
    <dgm:cxn modelId="{FAC43A0F-EC34-40A6-96E0-69D145264677}" type="presParOf" srcId="{2951000C-C631-4532-8D3D-32AE6E134BAD}" destId="{6A78AB39-65D2-4C93-B259-74715ACD337C}" srcOrd="6" destOrd="0" presId="urn:microsoft.com/office/officeart/2005/8/layout/arrow2"/>
    <dgm:cxn modelId="{45988371-21F1-463A-BA7A-6EC7AD07F6FB}" type="presParOf" srcId="{2951000C-C631-4532-8D3D-32AE6E134BAD}" destId="{86E0570C-82DC-4704-A09C-799AF4261FCC}" srcOrd="7" destOrd="0" presId="urn:microsoft.com/office/officeart/2005/8/layout/arrow2"/>
    <dgm:cxn modelId="{11F3EDA6-0CE3-4D45-B512-ECE09B793D90}" type="presParOf" srcId="{2951000C-C631-4532-8D3D-32AE6E134BAD}" destId="{CD6657EC-AB40-433F-86C4-0EE3B95CA11B}" srcOrd="8" destOrd="0" presId="urn:microsoft.com/office/officeart/2005/8/layout/arrow2"/>
    <dgm:cxn modelId="{291310FE-DF03-4FC3-9DCA-211DC4E72015}" type="presParOf" srcId="{2951000C-C631-4532-8D3D-32AE6E134BAD}" destId="{0423BF75-1623-4EB2-8AFC-DC3D24DF434F}"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FF295-2901-45EF-BC59-7FE2BD879763}" type="doc">
      <dgm:prSet loTypeId="urn:microsoft.com/office/officeart/2005/8/layout/arrow2" loCatId="process" qsTypeId="urn:microsoft.com/office/officeart/2005/8/quickstyle/simple2" qsCatId="simple" csTypeId="urn:microsoft.com/office/officeart/2005/8/colors/accent1_2#2" csCatId="accent1" phldr="1"/>
      <dgm:spPr/>
    </dgm:pt>
    <dgm:pt modelId="{CC58AD7B-AB47-46AE-A0FE-BA26A7F9ED81}">
      <dgm:prSet phldrT="[Text]" custT="1"/>
      <dgm:spPr/>
      <dgm:t>
        <a:bodyPr/>
        <a:lstStyle/>
        <a:p>
          <a:r>
            <a:rPr lang="en-US" sz="1200" b="1" dirty="0" smtClean="0"/>
            <a:t>Kindergarten</a:t>
          </a:r>
          <a:endParaRPr lang="en-US" sz="1050" b="1" dirty="0"/>
        </a:p>
      </dgm:t>
    </dgm:pt>
    <dgm:pt modelId="{7580AA89-A4FF-4F86-90A1-DC96CBEE5601}" type="parTrans" cxnId="{EAE841BC-91B2-4B06-B205-5D0B9BBBEB78}">
      <dgm:prSet/>
      <dgm:spPr/>
      <dgm:t>
        <a:bodyPr/>
        <a:lstStyle/>
        <a:p>
          <a:endParaRPr lang="en-US"/>
        </a:p>
      </dgm:t>
    </dgm:pt>
    <dgm:pt modelId="{CD396E11-289D-4D07-B1A7-80290893CFC6}" type="sibTrans" cxnId="{EAE841BC-91B2-4B06-B205-5D0B9BBBEB78}">
      <dgm:prSet/>
      <dgm:spPr/>
      <dgm:t>
        <a:bodyPr/>
        <a:lstStyle/>
        <a:p>
          <a:endParaRPr lang="en-US"/>
        </a:p>
      </dgm:t>
    </dgm:pt>
    <dgm:pt modelId="{6BF5727C-3201-4A1A-988A-2E1055ED6C37}">
      <dgm:prSet phldrT="[Text]" custT="1"/>
      <dgm:spPr/>
      <dgm:t>
        <a:bodyPr/>
        <a:lstStyle/>
        <a:p>
          <a:r>
            <a:rPr lang="en-US" sz="1200" b="1" dirty="0" smtClean="0"/>
            <a:t>Primary Grades</a:t>
          </a:r>
          <a:endParaRPr lang="en-US" sz="1200" b="1" dirty="0"/>
        </a:p>
      </dgm:t>
    </dgm:pt>
    <dgm:pt modelId="{2845D3B1-C2BD-4F48-A068-667E4E3D4E6D}" type="parTrans" cxnId="{85AD3BBA-025C-4732-95BD-8782755E1C6F}">
      <dgm:prSet/>
      <dgm:spPr/>
      <dgm:t>
        <a:bodyPr/>
        <a:lstStyle/>
        <a:p>
          <a:endParaRPr lang="en-US"/>
        </a:p>
      </dgm:t>
    </dgm:pt>
    <dgm:pt modelId="{C9F1B1D4-38EB-4703-B2B6-A66EF1F389B6}" type="sibTrans" cxnId="{85AD3BBA-025C-4732-95BD-8782755E1C6F}">
      <dgm:prSet/>
      <dgm:spPr/>
      <dgm:t>
        <a:bodyPr/>
        <a:lstStyle/>
        <a:p>
          <a:endParaRPr lang="en-US"/>
        </a:p>
      </dgm:t>
    </dgm:pt>
    <dgm:pt modelId="{2E3F0DEC-CD06-48D0-9CAF-DFD4BBFAA988}">
      <dgm:prSet phldrT="[Text]" custT="1"/>
      <dgm:spPr/>
      <dgm:t>
        <a:bodyPr/>
        <a:lstStyle/>
        <a:p>
          <a:r>
            <a:rPr lang="en-US" sz="1200" b="1" dirty="0" smtClean="0"/>
            <a:t>High School</a:t>
          </a:r>
          <a:endParaRPr lang="en-US" sz="1200" b="1" dirty="0"/>
        </a:p>
      </dgm:t>
    </dgm:pt>
    <dgm:pt modelId="{8B8CFCA9-1E4A-4B43-AF93-98623651A8E9}" type="parTrans" cxnId="{6372783C-6A3C-43E3-B3AB-A62B4977D61E}">
      <dgm:prSet/>
      <dgm:spPr/>
      <dgm:t>
        <a:bodyPr/>
        <a:lstStyle/>
        <a:p>
          <a:endParaRPr lang="en-US"/>
        </a:p>
      </dgm:t>
    </dgm:pt>
    <dgm:pt modelId="{E167DEDE-C8BA-4A22-88D0-B2EB47CA4022}" type="sibTrans" cxnId="{6372783C-6A3C-43E3-B3AB-A62B4977D61E}">
      <dgm:prSet/>
      <dgm:spPr/>
      <dgm:t>
        <a:bodyPr/>
        <a:lstStyle/>
        <a:p>
          <a:endParaRPr lang="en-US"/>
        </a:p>
      </dgm:t>
    </dgm:pt>
    <dgm:pt modelId="{8937CB47-A423-4992-A5EF-B7DF0175B148}">
      <dgm:prSet custT="1"/>
      <dgm:spPr/>
      <dgm:t>
        <a:bodyPr/>
        <a:lstStyle/>
        <a:p>
          <a:r>
            <a:rPr lang="en-US" sz="1200" b="1" dirty="0" smtClean="0"/>
            <a:t>Elementary Grades</a:t>
          </a:r>
          <a:endParaRPr lang="en-US" sz="1200" b="1" dirty="0"/>
        </a:p>
      </dgm:t>
    </dgm:pt>
    <dgm:pt modelId="{FDC50241-E5BB-41FC-9C32-B6C1FB1CB8BD}" type="parTrans" cxnId="{CCAE5C1C-766D-43A1-B898-45476B9C7F05}">
      <dgm:prSet/>
      <dgm:spPr/>
      <dgm:t>
        <a:bodyPr/>
        <a:lstStyle/>
        <a:p>
          <a:endParaRPr lang="en-US"/>
        </a:p>
      </dgm:t>
    </dgm:pt>
    <dgm:pt modelId="{3E69A74C-2ABA-47F7-80DB-63007E785BD5}" type="sibTrans" cxnId="{CCAE5C1C-766D-43A1-B898-45476B9C7F05}">
      <dgm:prSet/>
      <dgm:spPr/>
      <dgm:t>
        <a:bodyPr/>
        <a:lstStyle/>
        <a:p>
          <a:endParaRPr lang="en-US"/>
        </a:p>
      </dgm:t>
    </dgm:pt>
    <dgm:pt modelId="{85A936EC-595F-46CB-8A08-43E42686A246}">
      <dgm:prSet custT="1"/>
      <dgm:spPr/>
      <dgm:t>
        <a:bodyPr/>
        <a:lstStyle/>
        <a:p>
          <a:r>
            <a:rPr lang="en-US" sz="1200" b="1" dirty="0" smtClean="0"/>
            <a:t>Middle School</a:t>
          </a:r>
          <a:endParaRPr lang="en-US" sz="1200" b="1" dirty="0"/>
        </a:p>
      </dgm:t>
    </dgm:pt>
    <dgm:pt modelId="{6785FF77-F3BC-4C0C-8512-B2FE505F343F}" type="parTrans" cxnId="{A89AE0CC-5F37-43DA-95BA-5057F9431D58}">
      <dgm:prSet/>
      <dgm:spPr/>
      <dgm:t>
        <a:bodyPr/>
        <a:lstStyle/>
        <a:p>
          <a:endParaRPr lang="en-US"/>
        </a:p>
      </dgm:t>
    </dgm:pt>
    <dgm:pt modelId="{E30A13D9-2A96-4037-81B0-C3AA7DE34ED2}" type="sibTrans" cxnId="{A89AE0CC-5F37-43DA-95BA-5057F9431D58}">
      <dgm:prSet/>
      <dgm:spPr/>
      <dgm:t>
        <a:bodyPr/>
        <a:lstStyle/>
        <a:p>
          <a:endParaRPr lang="en-US"/>
        </a:p>
      </dgm:t>
    </dgm:pt>
    <dgm:pt modelId="{77F5F5EA-B760-4F94-8FBF-5DA8D2399E5D}" type="pres">
      <dgm:prSet presAssocID="{EE1FF295-2901-45EF-BC59-7FE2BD879763}" presName="arrowDiagram" presStyleCnt="0">
        <dgm:presLayoutVars>
          <dgm:chMax val="5"/>
          <dgm:dir/>
          <dgm:resizeHandles val="exact"/>
        </dgm:presLayoutVars>
      </dgm:prSet>
      <dgm:spPr/>
    </dgm:pt>
    <dgm:pt modelId="{1725453D-42E1-4223-9865-C13354F6B961}" type="pres">
      <dgm:prSet presAssocID="{EE1FF295-2901-45EF-BC59-7FE2BD879763}" presName="arrow" presStyleLbl="bgShp" presStyleIdx="0" presStyleCnt="1" custLinFactNeighborX="-411" custLinFactNeighborY="-399"/>
      <dgm:spPr/>
    </dgm:pt>
    <dgm:pt modelId="{2951000C-C631-4532-8D3D-32AE6E134BAD}" type="pres">
      <dgm:prSet presAssocID="{EE1FF295-2901-45EF-BC59-7FE2BD879763}" presName="arrowDiagram5" presStyleCnt="0"/>
      <dgm:spPr/>
    </dgm:pt>
    <dgm:pt modelId="{1E1776DD-E944-49D5-8A82-AA92A8E20B66}" type="pres">
      <dgm:prSet presAssocID="{CC58AD7B-AB47-46AE-A0FE-BA26A7F9ED81}" presName="bullet5a" presStyleLbl="node1" presStyleIdx="0" presStyleCnt="5"/>
      <dgm:spPr/>
    </dgm:pt>
    <dgm:pt modelId="{8985E3CB-D640-459D-B158-A70D2738DBB4}" type="pres">
      <dgm:prSet presAssocID="{CC58AD7B-AB47-46AE-A0FE-BA26A7F9ED81}" presName="textBox5a" presStyleLbl="revTx" presStyleIdx="0" presStyleCnt="5" custScaleX="235134" custLinFactNeighborX="75463" custLinFactNeighborY="16253">
        <dgm:presLayoutVars>
          <dgm:bulletEnabled val="1"/>
        </dgm:presLayoutVars>
      </dgm:prSet>
      <dgm:spPr/>
      <dgm:t>
        <a:bodyPr/>
        <a:lstStyle/>
        <a:p>
          <a:endParaRPr lang="en-US"/>
        </a:p>
      </dgm:t>
    </dgm:pt>
    <dgm:pt modelId="{7E8E7DBD-305A-4BB8-8A0E-A82B88EE2BF1}" type="pres">
      <dgm:prSet presAssocID="{6BF5727C-3201-4A1A-988A-2E1055ED6C37}" presName="bullet5b" presStyleLbl="node1" presStyleIdx="1" presStyleCnt="5"/>
      <dgm:spPr/>
    </dgm:pt>
    <dgm:pt modelId="{EA3F0D1A-F697-4190-B2B7-60C194A75E8D}" type="pres">
      <dgm:prSet presAssocID="{6BF5727C-3201-4A1A-988A-2E1055ED6C37}" presName="textBox5b" presStyleLbl="revTx" presStyleIdx="1" presStyleCnt="5" custScaleX="203418" custLinFactNeighborX="60414" custLinFactNeighborY="9232">
        <dgm:presLayoutVars>
          <dgm:bulletEnabled val="1"/>
        </dgm:presLayoutVars>
      </dgm:prSet>
      <dgm:spPr/>
      <dgm:t>
        <a:bodyPr/>
        <a:lstStyle/>
        <a:p>
          <a:endParaRPr lang="en-US"/>
        </a:p>
      </dgm:t>
    </dgm:pt>
    <dgm:pt modelId="{C6D1384D-9671-4720-B1C7-733A0949ED5D}" type="pres">
      <dgm:prSet presAssocID="{8937CB47-A423-4992-A5EF-B7DF0175B148}" presName="bullet5c" presStyleLbl="node1" presStyleIdx="2" presStyleCnt="5"/>
      <dgm:spPr/>
    </dgm:pt>
    <dgm:pt modelId="{B5BA0FFD-6718-4B97-9082-8FB3E0ABF71C}" type="pres">
      <dgm:prSet presAssocID="{8937CB47-A423-4992-A5EF-B7DF0175B148}" presName="textBox5c" presStyleLbl="revTx" presStyleIdx="2" presStyleCnt="5" custScaleX="182177" custScaleY="15137" custLinFactNeighborX="46946" custLinFactNeighborY="-36509">
        <dgm:presLayoutVars>
          <dgm:bulletEnabled val="1"/>
        </dgm:presLayoutVars>
      </dgm:prSet>
      <dgm:spPr/>
      <dgm:t>
        <a:bodyPr/>
        <a:lstStyle/>
        <a:p>
          <a:endParaRPr lang="en-US"/>
        </a:p>
      </dgm:t>
    </dgm:pt>
    <dgm:pt modelId="{6A78AB39-65D2-4C93-B259-74715ACD337C}" type="pres">
      <dgm:prSet presAssocID="{85A936EC-595F-46CB-8A08-43E42686A246}" presName="bullet5d" presStyleLbl="node1" presStyleIdx="3" presStyleCnt="5"/>
      <dgm:spPr/>
    </dgm:pt>
    <dgm:pt modelId="{86E0570C-82DC-4704-A09C-799AF4261FCC}" type="pres">
      <dgm:prSet presAssocID="{85A936EC-595F-46CB-8A08-43E42686A246}" presName="textBox5d" presStyleLbl="revTx" presStyleIdx="3" presStyleCnt="5" custScaleX="162464" custScaleY="25785" custLinFactNeighborX="32952" custLinFactNeighborY="-36672">
        <dgm:presLayoutVars>
          <dgm:bulletEnabled val="1"/>
        </dgm:presLayoutVars>
      </dgm:prSet>
      <dgm:spPr/>
      <dgm:t>
        <a:bodyPr/>
        <a:lstStyle/>
        <a:p>
          <a:endParaRPr lang="en-US"/>
        </a:p>
      </dgm:t>
    </dgm:pt>
    <dgm:pt modelId="{CD6657EC-AB40-433F-86C4-0EE3B95CA11B}" type="pres">
      <dgm:prSet presAssocID="{2E3F0DEC-CD06-48D0-9CAF-DFD4BBFAA988}" presName="bullet5e" presStyleLbl="node1" presStyleIdx="4" presStyleCnt="5"/>
      <dgm:spPr/>
    </dgm:pt>
    <dgm:pt modelId="{0423BF75-1623-4EB2-8AFC-DC3D24DF434F}" type="pres">
      <dgm:prSet presAssocID="{2E3F0DEC-CD06-48D0-9CAF-DFD4BBFAA988}" presName="textBox5e" presStyleLbl="revTx" presStyleIdx="4" presStyleCnt="5" custScaleX="100484" custScaleY="15880" custLinFactNeighborX="1934" custLinFactNeighborY="-46582">
        <dgm:presLayoutVars>
          <dgm:bulletEnabled val="1"/>
        </dgm:presLayoutVars>
      </dgm:prSet>
      <dgm:spPr/>
      <dgm:t>
        <a:bodyPr/>
        <a:lstStyle/>
        <a:p>
          <a:endParaRPr lang="en-US"/>
        </a:p>
      </dgm:t>
    </dgm:pt>
  </dgm:ptLst>
  <dgm:cxnLst>
    <dgm:cxn modelId="{6372783C-6A3C-43E3-B3AB-A62B4977D61E}" srcId="{EE1FF295-2901-45EF-BC59-7FE2BD879763}" destId="{2E3F0DEC-CD06-48D0-9CAF-DFD4BBFAA988}" srcOrd="4" destOrd="0" parTransId="{8B8CFCA9-1E4A-4B43-AF93-98623651A8E9}" sibTransId="{E167DEDE-C8BA-4A22-88D0-B2EB47CA4022}"/>
    <dgm:cxn modelId="{D3B9B08E-D74B-43FA-A12A-E2E72E048C68}" type="presOf" srcId="{2E3F0DEC-CD06-48D0-9CAF-DFD4BBFAA988}" destId="{0423BF75-1623-4EB2-8AFC-DC3D24DF434F}" srcOrd="0" destOrd="0" presId="urn:microsoft.com/office/officeart/2005/8/layout/arrow2"/>
    <dgm:cxn modelId="{A0D9D6CB-52B5-4888-BA17-6654E02E7D93}" type="presOf" srcId="{6BF5727C-3201-4A1A-988A-2E1055ED6C37}" destId="{EA3F0D1A-F697-4190-B2B7-60C194A75E8D}" srcOrd="0" destOrd="0" presId="urn:microsoft.com/office/officeart/2005/8/layout/arrow2"/>
    <dgm:cxn modelId="{327BEF39-EBF4-47AD-9949-CA577B43C3AE}" type="presOf" srcId="{CC58AD7B-AB47-46AE-A0FE-BA26A7F9ED81}" destId="{8985E3CB-D640-459D-B158-A70D2738DBB4}" srcOrd="0" destOrd="0" presId="urn:microsoft.com/office/officeart/2005/8/layout/arrow2"/>
    <dgm:cxn modelId="{E72F399C-B6F8-4793-86DC-CD36AF193C2E}" type="presOf" srcId="{EE1FF295-2901-45EF-BC59-7FE2BD879763}" destId="{77F5F5EA-B760-4F94-8FBF-5DA8D2399E5D}" srcOrd="0" destOrd="0" presId="urn:microsoft.com/office/officeart/2005/8/layout/arrow2"/>
    <dgm:cxn modelId="{DCC1B0EE-99A7-4862-98E0-6FEE6C7E1935}" type="presOf" srcId="{85A936EC-595F-46CB-8A08-43E42686A246}" destId="{86E0570C-82DC-4704-A09C-799AF4261FCC}" srcOrd="0" destOrd="0" presId="urn:microsoft.com/office/officeart/2005/8/layout/arrow2"/>
    <dgm:cxn modelId="{A89AE0CC-5F37-43DA-95BA-5057F9431D58}" srcId="{EE1FF295-2901-45EF-BC59-7FE2BD879763}" destId="{85A936EC-595F-46CB-8A08-43E42686A246}" srcOrd="3" destOrd="0" parTransId="{6785FF77-F3BC-4C0C-8512-B2FE505F343F}" sibTransId="{E30A13D9-2A96-4037-81B0-C3AA7DE34ED2}"/>
    <dgm:cxn modelId="{EAE841BC-91B2-4B06-B205-5D0B9BBBEB78}" srcId="{EE1FF295-2901-45EF-BC59-7FE2BD879763}" destId="{CC58AD7B-AB47-46AE-A0FE-BA26A7F9ED81}" srcOrd="0" destOrd="0" parTransId="{7580AA89-A4FF-4F86-90A1-DC96CBEE5601}" sibTransId="{CD396E11-289D-4D07-B1A7-80290893CFC6}"/>
    <dgm:cxn modelId="{B1EE77FD-5036-4B0D-A5AB-5BA7D19DD4EA}" type="presOf" srcId="{8937CB47-A423-4992-A5EF-B7DF0175B148}" destId="{B5BA0FFD-6718-4B97-9082-8FB3E0ABF71C}" srcOrd="0" destOrd="0" presId="urn:microsoft.com/office/officeart/2005/8/layout/arrow2"/>
    <dgm:cxn modelId="{CCAE5C1C-766D-43A1-B898-45476B9C7F05}" srcId="{EE1FF295-2901-45EF-BC59-7FE2BD879763}" destId="{8937CB47-A423-4992-A5EF-B7DF0175B148}" srcOrd="2" destOrd="0" parTransId="{FDC50241-E5BB-41FC-9C32-B6C1FB1CB8BD}" sibTransId="{3E69A74C-2ABA-47F7-80DB-63007E785BD5}"/>
    <dgm:cxn modelId="{85AD3BBA-025C-4732-95BD-8782755E1C6F}" srcId="{EE1FF295-2901-45EF-BC59-7FE2BD879763}" destId="{6BF5727C-3201-4A1A-988A-2E1055ED6C37}" srcOrd="1" destOrd="0" parTransId="{2845D3B1-C2BD-4F48-A068-667E4E3D4E6D}" sibTransId="{C9F1B1D4-38EB-4703-B2B6-A66EF1F389B6}"/>
    <dgm:cxn modelId="{658EEBF8-3FFC-45D1-89CB-CC7366DF40DA}" type="presParOf" srcId="{77F5F5EA-B760-4F94-8FBF-5DA8D2399E5D}" destId="{1725453D-42E1-4223-9865-C13354F6B961}" srcOrd="0" destOrd="0" presId="urn:microsoft.com/office/officeart/2005/8/layout/arrow2"/>
    <dgm:cxn modelId="{855A0E08-5F1B-46E2-8A8F-D9E41526ED13}" type="presParOf" srcId="{77F5F5EA-B760-4F94-8FBF-5DA8D2399E5D}" destId="{2951000C-C631-4532-8D3D-32AE6E134BAD}" srcOrd="1" destOrd="0" presId="urn:microsoft.com/office/officeart/2005/8/layout/arrow2"/>
    <dgm:cxn modelId="{1D28F213-2E5E-4D22-AE70-BBCEE11D36A9}" type="presParOf" srcId="{2951000C-C631-4532-8D3D-32AE6E134BAD}" destId="{1E1776DD-E944-49D5-8A82-AA92A8E20B66}" srcOrd="0" destOrd="0" presId="urn:microsoft.com/office/officeart/2005/8/layout/arrow2"/>
    <dgm:cxn modelId="{D24F99E5-139F-4662-A2EB-05C67EF9D6C0}" type="presParOf" srcId="{2951000C-C631-4532-8D3D-32AE6E134BAD}" destId="{8985E3CB-D640-459D-B158-A70D2738DBB4}" srcOrd="1" destOrd="0" presId="urn:microsoft.com/office/officeart/2005/8/layout/arrow2"/>
    <dgm:cxn modelId="{6CF14CB2-85F2-4D55-A671-D08DB0971829}" type="presParOf" srcId="{2951000C-C631-4532-8D3D-32AE6E134BAD}" destId="{7E8E7DBD-305A-4BB8-8A0E-A82B88EE2BF1}" srcOrd="2" destOrd="0" presId="urn:microsoft.com/office/officeart/2005/8/layout/arrow2"/>
    <dgm:cxn modelId="{3321323B-E9A9-4636-8469-E8D98CCE26D0}" type="presParOf" srcId="{2951000C-C631-4532-8D3D-32AE6E134BAD}" destId="{EA3F0D1A-F697-4190-B2B7-60C194A75E8D}" srcOrd="3" destOrd="0" presId="urn:microsoft.com/office/officeart/2005/8/layout/arrow2"/>
    <dgm:cxn modelId="{4AE5BFEC-0227-4E89-AF17-143F02F55F1F}" type="presParOf" srcId="{2951000C-C631-4532-8D3D-32AE6E134BAD}" destId="{C6D1384D-9671-4720-B1C7-733A0949ED5D}" srcOrd="4" destOrd="0" presId="urn:microsoft.com/office/officeart/2005/8/layout/arrow2"/>
    <dgm:cxn modelId="{91DB6279-C7CD-4BD5-B3AA-EB7B3A172231}" type="presParOf" srcId="{2951000C-C631-4532-8D3D-32AE6E134BAD}" destId="{B5BA0FFD-6718-4B97-9082-8FB3E0ABF71C}" srcOrd="5" destOrd="0" presId="urn:microsoft.com/office/officeart/2005/8/layout/arrow2"/>
    <dgm:cxn modelId="{AF501E50-A606-4361-88FA-2E18F1471055}" type="presParOf" srcId="{2951000C-C631-4532-8D3D-32AE6E134BAD}" destId="{6A78AB39-65D2-4C93-B259-74715ACD337C}" srcOrd="6" destOrd="0" presId="urn:microsoft.com/office/officeart/2005/8/layout/arrow2"/>
    <dgm:cxn modelId="{44AA9217-4377-4FAD-88E7-294A3295E976}" type="presParOf" srcId="{2951000C-C631-4532-8D3D-32AE6E134BAD}" destId="{86E0570C-82DC-4704-A09C-799AF4261FCC}" srcOrd="7" destOrd="0" presId="urn:microsoft.com/office/officeart/2005/8/layout/arrow2"/>
    <dgm:cxn modelId="{BA7702E2-8C61-4EC5-B277-DCC2937CB44D}" type="presParOf" srcId="{2951000C-C631-4532-8D3D-32AE6E134BAD}" destId="{CD6657EC-AB40-433F-86C4-0EE3B95CA11B}" srcOrd="8" destOrd="0" presId="urn:microsoft.com/office/officeart/2005/8/layout/arrow2"/>
    <dgm:cxn modelId="{878A8BAE-0EF7-4148-81DA-2113896B64D5}" type="presParOf" srcId="{2951000C-C631-4532-8D3D-32AE6E134BAD}" destId="{0423BF75-1623-4EB2-8AFC-DC3D24DF434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84420-7F22-4FFC-A323-A6E5701F034D}" type="doc">
      <dgm:prSet loTypeId="urn:microsoft.com/office/officeart/2005/8/layout/vProcess5" loCatId="process" qsTypeId="urn:microsoft.com/office/officeart/2005/8/quickstyle/simple2" qsCatId="simple" csTypeId="urn:microsoft.com/office/officeart/2005/8/colors/colorful4" csCatId="colorful" phldr="1"/>
      <dgm:spPr/>
      <dgm:t>
        <a:bodyPr/>
        <a:lstStyle/>
        <a:p>
          <a:endParaRPr lang="en-US"/>
        </a:p>
      </dgm:t>
    </dgm:pt>
    <dgm:pt modelId="{556AE99A-7B10-49F9-AA4E-F7CBC19D99C0}">
      <dgm:prSet phldrT="[Text]" custT="1"/>
      <dgm:spPr/>
      <dgm:t>
        <a:bodyPr/>
        <a:lstStyle/>
        <a:p>
          <a:r>
            <a:rPr lang="en-US" sz="1800" dirty="0" smtClean="0"/>
            <a:t>District Goal: by the end of 2014-2015 school year, increase the percentage of students who meet the Aspirational Performance Measures, which are indicators of College and Career Readiness, from 35% to 50%.</a:t>
          </a:r>
          <a:endParaRPr lang="en-US" sz="1800" dirty="0"/>
        </a:p>
      </dgm:t>
    </dgm:pt>
    <dgm:pt modelId="{9303F439-6847-41EF-BCB4-7A5C555D9EC2}" type="parTrans" cxnId="{DC15A308-6B5F-410E-8C12-ACBC4B1E3D85}">
      <dgm:prSet/>
      <dgm:spPr/>
      <dgm:t>
        <a:bodyPr/>
        <a:lstStyle/>
        <a:p>
          <a:endParaRPr lang="en-US" sz="2000"/>
        </a:p>
      </dgm:t>
    </dgm:pt>
    <dgm:pt modelId="{5B23CA19-3C05-4BCE-A2F3-272A093ED4EA}" type="sibTrans" cxnId="{DC15A308-6B5F-410E-8C12-ACBC4B1E3D85}">
      <dgm:prSet custT="1"/>
      <dgm:spPr/>
      <dgm:t>
        <a:bodyPr/>
        <a:lstStyle/>
        <a:p>
          <a:endParaRPr lang="en-US" sz="4000"/>
        </a:p>
      </dgm:t>
    </dgm:pt>
    <dgm:pt modelId="{33BAE971-4092-405B-8507-532BFFCFF8EE}">
      <dgm:prSet phldrT="[Text]" custT="1"/>
      <dgm:spPr/>
      <dgm:t>
        <a:bodyPr/>
        <a:lstStyle/>
        <a:p>
          <a:r>
            <a:rPr lang="en-US" sz="1600" dirty="0" smtClean="0"/>
            <a:t>Middle School Goal: by the end of 2012-13 school year, increase the percentage of students who score a proficient on end of course State assessments by at least 10%, as compared to 2011-12; increase those scoring advanced by at least 5%.</a:t>
          </a:r>
          <a:endParaRPr lang="en-US" sz="1600" dirty="0"/>
        </a:p>
      </dgm:t>
    </dgm:pt>
    <dgm:pt modelId="{9AA8CB5A-7FA0-42BB-88A4-B2B8A4CCB3C7}" type="parTrans" cxnId="{A824883E-E34F-4ED0-9B83-2079ED7351B3}">
      <dgm:prSet/>
      <dgm:spPr/>
      <dgm:t>
        <a:bodyPr/>
        <a:lstStyle/>
        <a:p>
          <a:endParaRPr lang="en-US" sz="2000"/>
        </a:p>
      </dgm:t>
    </dgm:pt>
    <dgm:pt modelId="{9E09FB0C-6E7D-4220-B2D9-B02707BDF6B7}" type="sibTrans" cxnId="{A824883E-E34F-4ED0-9B83-2079ED7351B3}">
      <dgm:prSet custT="1"/>
      <dgm:spPr/>
      <dgm:t>
        <a:bodyPr/>
        <a:lstStyle/>
        <a:p>
          <a:endParaRPr lang="en-US" sz="4000"/>
        </a:p>
      </dgm:t>
    </dgm:pt>
    <dgm:pt modelId="{D6DC06FC-E2CA-4E80-AD04-E077765FFDB0}">
      <dgm:prSet phldrT="[Text]" custT="1"/>
      <dgm:spPr/>
      <dgm:t>
        <a:bodyPr rIns="0"/>
        <a:lstStyle/>
        <a:p>
          <a:r>
            <a:rPr lang="en-US" sz="1800" dirty="0" smtClean="0"/>
            <a:t>Teacher Goal: by the end of 2012-13 school year, 85% of students will demonstrate growth on the Social Studies assessment compared to their prior grade performance.</a:t>
          </a:r>
          <a:endParaRPr lang="en-US" sz="1800" dirty="0"/>
        </a:p>
      </dgm:t>
    </dgm:pt>
    <dgm:pt modelId="{3CB19814-6488-40F8-81E1-894D2DE5BC45}" type="parTrans" cxnId="{77427260-6825-44BB-AE26-BA80DF420E5F}">
      <dgm:prSet/>
      <dgm:spPr/>
      <dgm:t>
        <a:bodyPr/>
        <a:lstStyle/>
        <a:p>
          <a:endParaRPr lang="en-US" sz="2000"/>
        </a:p>
      </dgm:t>
    </dgm:pt>
    <dgm:pt modelId="{A50AA4D9-CB72-442E-9CCE-9132E1B4F2AD}" type="sibTrans" cxnId="{77427260-6825-44BB-AE26-BA80DF420E5F}">
      <dgm:prSet/>
      <dgm:spPr/>
      <dgm:t>
        <a:bodyPr/>
        <a:lstStyle/>
        <a:p>
          <a:endParaRPr lang="en-US" sz="2000"/>
        </a:p>
      </dgm:t>
    </dgm:pt>
    <dgm:pt modelId="{4F4837E2-1421-4086-9898-07D4B784B3F4}" type="pres">
      <dgm:prSet presAssocID="{53F84420-7F22-4FFC-A323-A6E5701F034D}" presName="outerComposite" presStyleCnt="0">
        <dgm:presLayoutVars>
          <dgm:chMax val="5"/>
          <dgm:dir/>
          <dgm:resizeHandles val="exact"/>
        </dgm:presLayoutVars>
      </dgm:prSet>
      <dgm:spPr/>
      <dgm:t>
        <a:bodyPr/>
        <a:lstStyle/>
        <a:p>
          <a:endParaRPr lang="en-US"/>
        </a:p>
      </dgm:t>
    </dgm:pt>
    <dgm:pt modelId="{61ACAB44-896A-4199-A82C-E68BD3EFEB75}" type="pres">
      <dgm:prSet presAssocID="{53F84420-7F22-4FFC-A323-A6E5701F034D}" presName="dummyMaxCanvas" presStyleCnt="0">
        <dgm:presLayoutVars/>
      </dgm:prSet>
      <dgm:spPr/>
      <dgm:t>
        <a:bodyPr/>
        <a:lstStyle/>
        <a:p>
          <a:endParaRPr lang="en-US"/>
        </a:p>
      </dgm:t>
    </dgm:pt>
    <dgm:pt modelId="{81386E8B-E235-4953-A088-4CFB45364E8A}" type="pres">
      <dgm:prSet presAssocID="{53F84420-7F22-4FFC-A323-A6E5701F034D}" presName="ThreeNodes_1" presStyleLbl="node1" presStyleIdx="0" presStyleCnt="3">
        <dgm:presLayoutVars>
          <dgm:bulletEnabled val="1"/>
        </dgm:presLayoutVars>
      </dgm:prSet>
      <dgm:spPr/>
      <dgm:t>
        <a:bodyPr/>
        <a:lstStyle/>
        <a:p>
          <a:endParaRPr lang="en-US"/>
        </a:p>
      </dgm:t>
    </dgm:pt>
    <dgm:pt modelId="{55BE8AC4-5B9A-4D72-8263-E97EDC960230}" type="pres">
      <dgm:prSet presAssocID="{53F84420-7F22-4FFC-A323-A6E5701F034D}" presName="ThreeNodes_2" presStyleLbl="node1" presStyleIdx="1" presStyleCnt="3">
        <dgm:presLayoutVars>
          <dgm:bulletEnabled val="1"/>
        </dgm:presLayoutVars>
      </dgm:prSet>
      <dgm:spPr/>
      <dgm:t>
        <a:bodyPr/>
        <a:lstStyle/>
        <a:p>
          <a:endParaRPr lang="en-US"/>
        </a:p>
      </dgm:t>
    </dgm:pt>
    <dgm:pt modelId="{D91EE043-BD89-43E5-8D11-A50A746E06BE}" type="pres">
      <dgm:prSet presAssocID="{53F84420-7F22-4FFC-A323-A6E5701F034D}" presName="ThreeNodes_3" presStyleLbl="node1" presStyleIdx="2" presStyleCnt="3">
        <dgm:presLayoutVars>
          <dgm:bulletEnabled val="1"/>
        </dgm:presLayoutVars>
      </dgm:prSet>
      <dgm:spPr/>
      <dgm:t>
        <a:bodyPr/>
        <a:lstStyle/>
        <a:p>
          <a:endParaRPr lang="en-US"/>
        </a:p>
      </dgm:t>
    </dgm:pt>
    <dgm:pt modelId="{998A3328-C0E6-474D-9832-86999296CBA1}" type="pres">
      <dgm:prSet presAssocID="{53F84420-7F22-4FFC-A323-A6E5701F034D}" presName="ThreeConn_1-2" presStyleLbl="fgAccFollowNode1" presStyleIdx="0" presStyleCnt="2">
        <dgm:presLayoutVars>
          <dgm:bulletEnabled val="1"/>
        </dgm:presLayoutVars>
      </dgm:prSet>
      <dgm:spPr/>
      <dgm:t>
        <a:bodyPr/>
        <a:lstStyle/>
        <a:p>
          <a:endParaRPr lang="en-US"/>
        </a:p>
      </dgm:t>
    </dgm:pt>
    <dgm:pt modelId="{35113CD6-82ED-4B8B-982E-02C7B2FDBB4E}" type="pres">
      <dgm:prSet presAssocID="{53F84420-7F22-4FFC-A323-A6E5701F034D}" presName="ThreeConn_2-3" presStyleLbl="fgAccFollowNode1" presStyleIdx="1" presStyleCnt="2">
        <dgm:presLayoutVars>
          <dgm:bulletEnabled val="1"/>
        </dgm:presLayoutVars>
      </dgm:prSet>
      <dgm:spPr/>
      <dgm:t>
        <a:bodyPr/>
        <a:lstStyle/>
        <a:p>
          <a:endParaRPr lang="en-US"/>
        </a:p>
      </dgm:t>
    </dgm:pt>
    <dgm:pt modelId="{497548B1-3E43-43D7-BF0B-309A6406380E}" type="pres">
      <dgm:prSet presAssocID="{53F84420-7F22-4FFC-A323-A6E5701F034D}" presName="ThreeNodes_1_text" presStyleLbl="node1" presStyleIdx="2" presStyleCnt="3">
        <dgm:presLayoutVars>
          <dgm:bulletEnabled val="1"/>
        </dgm:presLayoutVars>
      </dgm:prSet>
      <dgm:spPr/>
      <dgm:t>
        <a:bodyPr/>
        <a:lstStyle/>
        <a:p>
          <a:endParaRPr lang="en-US"/>
        </a:p>
      </dgm:t>
    </dgm:pt>
    <dgm:pt modelId="{49DF5137-3B85-404F-856A-B9585FBA53C7}" type="pres">
      <dgm:prSet presAssocID="{53F84420-7F22-4FFC-A323-A6E5701F034D}" presName="ThreeNodes_2_text" presStyleLbl="node1" presStyleIdx="2" presStyleCnt="3">
        <dgm:presLayoutVars>
          <dgm:bulletEnabled val="1"/>
        </dgm:presLayoutVars>
      </dgm:prSet>
      <dgm:spPr/>
      <dgm:t>
        <a:bodyPr/>
        <a:lstStyle/>
        <a:p>
          <a:endParaRPr lang="en-US"/>
        </a:p>
      </dgm:t>
    </dgm:pt>
    <dgm:pt modelId="{FCF9CDB5-5275-421F-958E-8DE31799FCB2}" type="pres">
      <dgm:prSet presAssocID="{53F84420-7F22-4FFC-A323-A6E5701F034D}" presName="ThreeNodes_3_text" presStyleLbl="node1" presStyleIdx="2" presStyleCnt="3">
        <dgm:presLayoutVars>
          <dgm:bulletEnabled val="1"/>
        </dgm:presLayoutVars>
      </dgm:prSet>
      <dgm:spPr/>
      <dgm:t>
        <a:bodyPr/>
        <a:lstStyle/>
        <a:p>
          <a:endParaRPr lang="en-US"/>
        </a:p>
      </dgm:t>
    </dgm:pt>
  </dgm:ptLst>
  <dgm:cxnLst>
    <dgm:cxn modelId="{0A155E0E-D659-451F-8B40-3D3C3B2A71E4}" type="presOf" srcId="{33BAE971-4092-405B-8507-532BFFCFF8EE}" destId="{49DF5137-3B85-404F-856A-B9585FBA53C7}" srcOrd="1" destOrd="0" presId="urn:microsoft.com/office/officeart/2005/8/layout/vProcess5"/>
    <dgm:cxn modelId="{9C1956FA-95F5-4401-A8EA-A438C58558D2}" type="presOf" srcId="{D6DC06FC-E2CA-4E80-AD04-E077765FFDB0}" destId="{FCF9CDB5-5275-421F-958E-8DE31799FCB2}" srcOrd="1" destOrd="0" presId="urn:microsoft.com/office/officeart/2005/8/layout/vProcess5"/>
    <dgm:cxn modelId="{A51D6B5C-CDA4-4A5F-8F52-373531147327}" type="presOf" srcId="{5B23CA19-3C05-4BCE-A2F3-272A093ED4EA}" destId="{998A3328-C0E6-474D-9832-86999296CBA1}" srcOrd="0" destOrd="0" presId="urn:microsoft.com/office/officeart/2005/8/layout/vProcess5"/>
    <dgm:cxn modelId="{A824883E-E34F-4ED0-9B83-2079ED7351B3}" srcId="{53F84420-7F22-4FFC-A323-A6E5701F034D}" destId="{33BAE971-4092-405B-8507-532BFFCFF8EE}" srcOrd="1" destOrd="0" parTransId="{9AA8CB5A-7FA0-42BB-88A4-B2B8A4CCB3C7}" sibTransId="{9E09FB0C-6E7D-4220-B2D9-B02707BDF6B7}"/>
    <dgm:cxn modelId="{09A92047-DA01-4262-A148-9390133FC886}" type="presOf" srcId="{33BAE971-4092-405B-8507-532BFFCFF8EE}" destId="{55BE8AC4-5B9A-4D72-8263-E97EDC960230}" srcOrd="0" destOrd="0" presId="urn:microsoft.com/office/officeart/2005/8/layout/vProcess5"/>
    <dgm:cxn modelId="{6183DC65-179F-4EC4-B044-3607EBE7D7DF}" type="presOf" srcId="{9E09FB0C-6E7D-4220-B2D9-B02707BDF6B7}" destId="{35113CD6-82ED-4B8B-982E-02C7B2FDBB4E}" srcOrd="0" destOrd="0" presId="urn:microsoft.com/office/officeart/2005/8/layout/vProcess5"/>
    <dgm:cxn modelId="{853A0600-07E9-44D8-BB31-8B3DA87DF29F}" type="presOf" srcId="{556AE99A-7B10-49F9-AA4E-F7CBC19D99C0}" destId="{497548B1-3E43-43D7-BF0B-309A6406380E}" srcOrd="1" destOrd="0" presId="urn:microsoft.com/office/officeart/2005/8/layout/vProcess5"/>
    <dgm:cxn modelId="{44FF0F04-4A5A-4AB3-9428-03BF4B77F36D}" type="presOf" srcId="{53F84420-7F22-4FFC-A323-A6E5701F034D}" destId="{4F4837E2-1421-4086-9898-07D4B784B3F4}" srcOrd="0" destOrd="0" presId="urn:microsoft.com/office/officeart/2005/8/layout/vProcess5"/>
    <dgm:cxn modelId="{DC15A308-6B5F-410E-8C12-ACBC4B1E3D85}" srcId="{53F84420-7F22-4FFC-A323-A6E5701F034D}" destId="{556AE99A-7B10-49F9-AA4E-F7CBC19D99C0}" srcOrd="0" destOrd="0" parTransId="{9303F439-6847-41EF-BCB4-7A5C555D9EC2}" sibTransId="{5B23CA19-3C05-4BCE-A2F3-272A093ED4EA}"/>
    <dgm:cxn modelId="{F2265EA1-407E-4C9E-9E00-FC52D7367E3F}" type="presOf" srcId="{556AE99A-7B10-49F9-AA4E-F7CBC19D99C0}" destId="{81386E8B-E235-4953-A088-4CFB45364E8A}" srcOrd="0" destOrd="0" presId="urn:microsoft.com/office/officeart/2005/8/layout/vProcess5"/>
    <dgm:cxn modelId="{44084FC0-1250-4216-8F6B-6130C8D023C4}" type="presOf" srcId="{D6DC06FC-E2CA-4E80-AD04-E077765FFDB0}" destId="{D91EE043-BD89-43E5-8D11-A50A746E06BE}" srcOrd="0" destOrd="0" presId="urn:microsoft.com/office/officeart/2005/8/layout/vProcess5"/>
    <dgm:cxn modelId="{77427260-6825-44BB-AE26-BA80DF420E5F}" srcId="{53F84420-7F22-4FFC-A323-A6E5701F034D}" destId="{D6DC06FC-E2CA-4E80-AD04-E077765FFDB0}" srcOrd="2" destOrd="0" parTransId="{3CB19814-6488-40F8-81E1-894D2DE5BC45}" sibTransId="{A50AA4D9-CB72-442E-9CCE-9132E1B4F2AD}"/>
    <dgm:cxn modelId="{5BE01D5E-1649-4D5D-B566-D97E44433739}" type="presParOf" srcId="{4F4837E2-1421-4086-9898-07D4B784B3F4}" destId="{61ACAB44-896A-4199-A82C-E68BD3EFEB75}" srcOrd="0" destOrd="0" presId="urn:microsoft.com/office/officeart/2005/8/layout/vProcess5"/>
    <dgm:cxn modelId="{02578027-B3F4-426A-94FE-E4DA65D64C9C}" type="presParOf" srcId="{4F4837E2-1421-4086-9898-07D4B784B3F4}" destId="{81386E8B-E235-4953-A088-4CFB45364E8A}" srcOrd="1" destOrd="0" presId="urn:microsoft.com/office/officeart/2005/8/layout/vProcess5"/>
    <dgm:cxn modelId="{16D14F48-765A-4457-9FB1-15651AF6A1AD}" type="presParOf" srcId="{4F4837E2-1421-4086-9898-07D4B784B3F4}" destId="{55BE8AC4-5B9A-4D72-8263-E97EDC960230}" srcOrd="2" destOrd="0" presId="urn:microsoft.com/office/officeart/2005/8/layout/vProcess5"/>
    <dgm:cxn modelId="{C70A8F9C-B36D-4C33-9671-362556BC354C}" type="presParOf" srcId="{4F4837E2-1421-4086-9898-07D4B784B3F4}" destId="{D91EE043-BD89-43E5-8D11-A50A746E06BE}" srcOrd="3" destOrd="0" presId="urn:microsoft.com/office/officeart/2005/8/layout/vProcess5"/>
    <dgm:cxn modelId="{7B97576C-6299-4A3D-9B21-AF70D4600972}" type="presParOf" srcId="{4F4837E2-1421-4086-9898-07D4B784B3F4}" destId="{998A3328-C0E6-474D-9832-86999296CBA1}" srcOrd="4" destOrd="0" presId="urn:microsoft.com/office/officeart/2005/8/layout/vProcess5"/>
    <dgm:cxn modelId="{499511E6-A928-4674-BEAC-9CFFEF76AAC7}" type="presParOf" srcId="{4F4837E2-1421-4086-9898-07D4B784B3F4}" destId="{35113CD6-82ED-4B8B-982E-02C7B2FDBB4E}" srcOrd="5" destOrd="0" presId="urn:microsoft.com/office/officeart/2005/8/layout/vProcess5"/>
    <dgm:cxn modelId="{D707E42D-EEC4-464E-A87C-48BF9DF4D7B0}" type="presParOf" srcId="{4F4837E2-1421-4086-9898-07D4B784B3F4}" destId="{497548B1-3E43-43D7-BF0B-309A6406380E}" srcOrd="6" destOrd="0" presId="urn:microsoft.com/office/officeart/2005/8/layout/vProcess5"/>
    <dgm:cxn modelId="{377F6C5F-AA44-4F8F-A763-A7E2544E33FF}" type="presParOf" srcId="{4F4837E2-1421-4086-9898-07D4B784B3F4}" destId="{49DF5137-3B85-404F-856A-B9585FBA53C7}" srcOrd="7" destOrd="0" presId="urn:microsoft.com/office/officeart/2005/8/layout/vProcess5"/>
    <dgm:cxn modelId="{0137352D-6C94-4EEF-B834-1B6AE9171C16}" type="presParOf" srcId="{4F4837E2-1421-4086-9898-07D4B784B3F4}" destId="{FCF9CDB5-5275-421F-958E-8DE31799FCB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BCF7-32FD-A249-9AE6-8B594C380CE9}">
      <dsp:nvSpPr>
        <dsp:cNvPr id="0" name=""/>
        <dsp:cNvSpPr/>
      </dsp:nvSpPr>
      <dsp:spPr>
        <a:xfrm>
          <a:off x="1279" y="0"/>
          <a:ext cx="1991320" cy="406400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1">
          <a:noAutofit/>
        </a:bodyPr>
        <a:lstStyle/>
        <a:p>
          <a:pPr lvl="0" algn="l" defTabSz="1244600">
            <a:lnSpc>
              <a:spcPct val="90000"/>
            </a:lnSpc>
            <a:spcBef>
              <a:spcPct val="0"/>
            </a:spcBef>
            <a:spcAft>
              <a:spcPct val="35000"/>
            </a:spcAft>
          </a:pPr>
          <a:r>
            <a:rPr lang="en-US" sz="2800" kern="1200" dirty="0" smtClean="0"/>
            <a:t>District</a:t>
          </a:r>
          <a:endParaRPr lang="en-US" sz="2800" kern="1200" dirty="0"/>
        </a:p>
        <a:p>
          <a:pPr marL="228600" lvl="1" indent="-228600" algn="l" defTabSz="977900">
            <a:lnSpc>
              <a:spcPct val="90000"/>
            </a:lnSpc>
            <a:spcBef>
              <a:spcPct val="0"/>
            </a:spcBef>
            <a:spcAft>
              <a:spcPct val="15000"/>
            </a:spcAft>
            <a:buChar char="••"/>
          </a:pPr>
          <a:r>
            <a:rPr lang="en-US" sz="2200" kern="1200" dirty="0" smtClean="0"/>
            <a:t>All Schools</a:t>
          </a:r>
          <a:endParaRPr lang="en-US" sz="2200" kern="1200" dirty="0"/>
        </a:p>
      </dsp:txBody>
      <dsp:txXfrm>
        <a:off x="1279" y="1625600"/>
        <a:ext cx="1991320" cy="1625600"/>
      </dsp:txXfrm>
    </dsp:sp>
    <dsp:sp modelId="{BBAD6CA2-A5F5-5F4E-A7AD-D3592D5CD912}">
      <dsp:nvSpPr>
        <dsp:cNvPr id="0" name=""/>
        <dsp:cNvSpPr/>
      </dsp:nvSpPr>
      <dsp:spPr>
        <a:xfrm>
          <a:off x="320284" y="243840"/>
          <a:ext cx="1353312" cy="1353312"/>
        </a:xfrm>
        <a:prstGeom prst="ellipse">
          <a:avLst/>
        </a:prstGeom>
        <a:blipFill>
          <a:blip xmlns:r="http://schemas.openxmlformats.org/officeDocument/2006/relationships" r:embed="rId1">
            <a:extLst/>
          </a:blip>
          <a:srcRect/>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C64ED6D-099D-B147-88C8-E95B29C5F147}">
      <dsp:nvSpPr>
        <dsp:cNvPr id="0" name=""/>
        <dsp:cNvSpPr/>
      </dsp:nvSpPr>
      <dsp:spPr>
        <a:xfrm>
          <a:off x="2052339" y="0"/>
          <a:ext cx="1991320" cy="406400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1">
          <a:noAutofit/>
        </a:bodyPr>
        <a:lstStyle/>
        <a:p>
          <a:pPr lvl="0" algn="l" defTabSz="1244600">
            <a:lnSpc>
              <a:spcPct val="90000"/>
            </a:lnSpc>
            <a:spcBef>
              <a:spcPct val="0"/>
            </a:spcBef>
            <a:spcAft>
              <a:spcPct val="35000"/>
            </a:spcAft>
          </a:pPr>
          <a:r>
            <a:rPr lang="en-US" sz="2800" kern="1200" smtClean="0"/>
            <a:t>School</a:t>
          </a:r>
          <a:endParaRPr lang="en-US" sz="2800" kern="1200" dirty="0"/>
        </a:p>
        <a:p>
          <a:pPr marL="228600" lvl="1" indent="-228600" algn="l" defTabSz="977900">
            <a:lnSpc>
              <a:spcPct val="90000"/>
            </a:lnSpc>
            <a:spcBef>
              <a:spcPct val="0"/>
            </a:spcBef>
            <a:spcAft>
              <a:spcPct val="15000"/>
            </a:spcAft>
            <a:buChar char="••"/>
          </a:pPr>
          <a:r>
            <a:rPr lang="en-US" sz="2200" kern="1200" dirty="0" smtClean="0"/>
            <a:t>All Teachers</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2052339" y="1625600"/>
        <a:ext cx="1991320" cy="1625600"/>
      </dsp:txXfrm>
    </dsp:sp>
    <dsp:sp modelId="{EF142D79-D862-1F48-898E-F0D1C7B3B7AB}">
      <dsp:nvSpPr>
        <dsp:cNvPr id="0" name=""/>
        <dsp:cNvSpPr/>
      </dsp:nvSpPr>
      <dsp:spPr>
        <a:xfrm>
          <a:off x="2371344" y="243840"/>
          <a:ext cx="1353312" cy="1353312"/>
        </a:xfrm>
        <a:prstGeom prst="ellipse">
          <a:avLst/>
        </a:prstGeom>
        <a:blipFill>
          <a:blip xmlns:r="http://schemas.openxmlformats.org/officeDocument/2006/relationships" r:embed="rId2">
            <a:extLst/>
          </a:blip>
          <a:srcRect/>
          <a:stretch>
            <a:fillRect l="-24000" r="-24000"/>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C4BC261-BCD3-1242-BC08-484DDBFF8407}">
      <dsp:nvSpPr>
        <dsp:cNvPr id="0" name=""/>
        <dsp:cNvSpPr/>
      </dsp:nvSpPr>
      <dsp:spPr>
        <a:xfrm>
          <a:off x="4103399" y="0"/>
          <a:ext cx="1991320" cy="406400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t" anchorCtr="1">
          <a:noAutofit/>
        </a:bodyPr>
        <a:lstStyle/>
        <a:p>
          <a:pPr lvl="0" algn="l" defTabSz="1244600">
            <a:lnSpc>
              <a:spcPct val="90000"/>
            </a:lnSpc>
            <a:spcBef>
              <a:spcPct val="0"/>
            </a:spcBef>
            <a:spcAft>
              <a:spcPct val="35000"/>
            </a:spcAft>
          </a:pPr>
          <a:r>
            <a:rPr lang="en-US" sz="2800" kern="1200" dirty="0" smtClean="0"/>
            <a:t>Classroom</a:t>
          </a:r>
          <a:endParaRPr lang="en-US" sz="2800" kern="1200" dirty="0"/>
        </a:p>
        <a:p>
          <a:pPr marL="228600" lvl="1" indent="-228600" algn="l" defTabSz="977900">
            <a:lnSpc>
              <a:spcPct val="90000"/>
            </a:lnSpc>
            <a:spcBef>
              <a:spcPct val="0"/>
            </a:spcBef>
            <a:spcAft>
              <a:spcPct val="15000"/>
            </a:spcAft>
            <a:buChar char="••"/>
          </a:pPr>
          <a:r>
            <a:rPr lang="en-US" sz="2200" kern="1200" dirty="0" smtClean="0"/>
            <a:t>All Students</a:t>
          </a:r>
          <a:endParaRPr lang="en-US" sz="2200" kern="1200" dirty="0"/>
        </a:p>
      </dsp:txBody>
      <dsp:txXfrm>
        <a:off x="4103399" y="1625600"/>
        <a:ext cx="1991320" cy="1625600"/>
      </dsp:txXfrm>
    </dsp:sp>
    <dsp:sp modelId="{D703400E-76B7-E94D-BC22-1DDCDF4254F9}">
      <dsp:nvSpPr>
        <dsp:cNvPr id="0" name=""/>
        <dsp:cNvSpPr/>
      </dsp:nvSpPr>
      <dsp:spPr>
        <a:xfrm>
          <a:off x="4422403" y="243840"/>
          <a:ext cx="1353312" cy="1353312"/>
        </a:xfrm>
        <a:prstGeom prst="ellipse">
          <a:avLst/>
        </a:prstGeom>
        <a:blipFill>
          <a:blip xmlns:r="http://schemas.openxmlformats.org/officeDocument/2006/relationships" r:embed="rId3">
            <a:extLst/>
          </a:blip>
          <a:srcRect/>
          <a:stretch>
            <a:fillRect l="-1000" r="-1000"/>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6447015-6A5B-2746-A9D1-15CBFD2D93FC}">
      <dsp:nvSpPr>
        <dsp:cNvPr id="0" name=""/>
        <dsp:cNvSpPr/>
      </dsp:nvSpPr>
      <dsp:spPr>
        <a:xfrm>
          <a:off x="243839" y="3111504"/>
          <a:ext cx="5608320" cy="888991"/>
        </a:xfrm>
        <a:prstGeom prst="leftRightArrow">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5453D-42E1-4223-9865-C13354F6B961}">
      <dsp:nvSpPr>
        <dsp:cNvPr id="0" name=""/>
        <dsp:cNvSpPr/>
      </dsp:nvSpPr>
      <dsp:spPr>
        <a:xfrm>
          <a:off x="0" y="107156"/>
          <a:ext cx="4432300" cy="277018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776DD-E944-49D5-8A82-AA92A8E20B66}">
      <dsp:nvSpPr>
        <dsp:cNvPr id="0" name=""/>
        <dsp:cNvSpPr/>
      </dsp:nvSpPr>
      <dsp:spPr>
        <a:xfrm>
          <a:off x="436581" y="2167067"/>
          <a:ext cx="101942" cy="1019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985E3CB-D640-459D-B158-A70D2738DBB4}">
      <dsp:nvSpPr>
        <dsp:cNvPr id="0" name=""/>
        <dsp:cNvSpPr/>
      </dsp:nvSpPr>
      <dsp:spPr>
        <a:xfrm>
          <a:off x="533399" y="2325195"/>
          <a:ext cx="1365261" cy="65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017" tIns="0" rIns="0" bIns="0" numCol="1" spcCol="1270" anchor="t" anchorCtr="0">
          <a:noAutofit/>
        </a:bodyPr>
        <a:lstStyle/>
        <a:p>
          <a:pPr lvl="0" algn="l" defTabSz="466725">
            <a:lnSpc>
              <a:spcPct val="90000"/>
            </a:lnSpc>
            <a:spcBef>
              <a:spcPct val="0"/>
            </a:spcBef>
            <a:spcAft>
              <a:spcPct val="35000"/>
            </a:spcAft>
          </a:pPr>
          <a:r>
            <a:rPr lang="en-US" sz="1050" kern="1200" dirty="0" smtClean="0"/>
            <a:t>September/October</a:t>
          </a:r>
          <a:endParaRPr lang="en-US" sz="1050" kern="1200" dirty="0"/>
        </a:p>
      </dsp:txBody>
      <dsp:txXfrm>
        <a:off x="533399" y="2325195"/>
        <a:ext cx="1365261" cy="659304"/>
      </dsp:txXfrm>
    </dsp:sp>
    <dsp:sp modelId="{7E8E7DBD-305A-4BB8-8A0E-A82B88EE2BF1}">
      <dsp:nvSpPr>
        <dsp:cNvPr id="0" name=""/>
        <dsp:cNvSpPr/>
      </dsp:nvSpPr>
      <dsp:spPr>
        <a:xfrm>
          <a:off x="988402" y="1636853"/>
          <a:ext cx="159562" cy="15956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3F0D1A-F697-4190-B2B7-60C194A75E8D}">
      <dsp:nvSpPr>
        <dsp:cNvPr id="0" name=""/>
        <dsp:cNvSpPr/>
      </dsp:nvSpPr>
      <dsp:spPr>
        <a:xfrm>
          <a:off x="1132232" y="1823791"/>
          <a:ext cx="1496671" cy="116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9" tIns="0" rIns="0" bIns="0" numCol="1" spcCol="1270" anchor="t" anchorCtr="0">
          <a:noAutofit/>
        </a:bodyPr>
        <a:lstStyle/>
        <a:p>
          <a:pPr lvl="0" algn="l" defTabSz="466725">
            <a:lnSpc>
              <a:spcPct val="90000"/>
            </a:lnSpc>
            <a:spcBef>
              <a:spcPct val="0"/>
            </a:spcBef>
            <a:spcAft>
              <a:spcPct val="35000"/>
            </a:spcAft>
          </a:pPr>
          <a:r>
            <a:rPr lang="en-US" sz="1050" kern="1200" dirty="0" smtClean="0"/>
            <a:t>November/December</a:t>
          </a:r>
          <a:endParaRPr lang="en-US" sz="1050" kern="1200" dirty="0"/>
        </a:p>
      </dsp:txBody>
      <dsp:txXfrm>
        <a:off x="1132232" y="1823791"/>
        <a:ext cx="1496671" cy="1160708"/>
      </dsp:txXfrm>
    </dsp:sp>
    <dsp:sp modelId="{C6D1384D-9671-4720-B1C7-733A0949ED5D}">
      <dsp:nvSpPr>
        <dsp:cNvPr id="0" name=""/>
        <dsp:cNvSpPr/>
      </dsp:nvSpPr>
      <dsp:spPr>
        <a:xfrm>
          <a:off x="1697570" y="1214123"/>
          <a:ext cx="212750" cy="21275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5BA0FFD-6718-4B97-9082-8FB3E0ABF71C}">
      <dsp:nvSpPr>
        <dsp:cNvPr id="0" name=""/>
        <dsp:cNvSpPr/>
      </dsp:nvSpPr>
      <dsp:spPr>
        <a:xfrm>
          <a:off x="1854053" y="1412702"/>
          <a:ext cx="1558403" cy="23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32" tIns="0" rIns="0" bIns="0" numCol="1" spcCol="1270" anchor="t" anchorCtr="0">
          <a:noAutofit/>
        </a:bodyPr>
        <a:lstStyle/>
        <a:p>
          <a:pPr lvl="0" algn="l" defTabSz="466725">
            <a:lnSpc>
              <a:spcPct val="90000"/>
            </a:lnSpc>
            <a:spcBef>
              <a:spcPct val="0"/>
            </a:spcBef>
            <a:spcAft>
              <a:spcPct val="35000"/>
            </a:spcAft>
          </a:pPr>
          <a:r>
            <a:rPr lang="en-US" sz="1050" kern="1200" dirty="0" smtClean="0"/>
            <a:t>January/February</a:t>
          </a:r>
          <a:endParaRPr lang="en-US" sz="1050" kern="1200" dirty="0"/>
        </a:p>
      </dsp:txBody>
      <dsp:txXfrm>
        <a:off x="1854053" y="1412702"/>
        <a:ext cx="1558403" cy="235659"/>
      </dsp:txXfrm>
    </dsp:sp>
    <dsp:sp modelId="{6A78AB39-65D2-4C93-B259-74715ACD337C}">
      <dsp:nvSpPr>
        <dsp:cNvPr id="0" name=""/>
        <dsp:cNvSpPr/>
      </dsp:nvSpPr>
      <dsp:spPr>
        <a:xfrm>
          <a:off x="2521978" y="883916"/>
          <a:ext cx="274802" cy="27480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E0570C-82DC-4704-A09C-799AF4261FCC}">
      <dsp:nvSpPr>
        <dsp:cNvPr id="0" name=""/>
        <dsp:cNvSpPr/>
      </dsp:nvSpPr>
      <dsp:spPr>
        <a:xfrm>
          <a:off x="2672082" y="1128466"/>
          <a:ext cx="886460" cy="185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12" tIns="0" rIns="0" bIns="0" numCol="1" spcCol="1270" anchor="t" anchorCtr="0">
          <a:noAutofit/>
        </a:bodyPr>
        <a:lstStyle/>
        <a:p>
          <a:pPr lvl="0" algn="l" defTabSz="466725">
            <a:lnSpc>
              <a:spcPct val="90000"/>
            </a:lnSpc>
            <a:spcBef>
              <a:spcPct val="0"/>
            </a:spcBef>
            <a:spcAft>
              <a:spcPct val="35000"/>
            </a:spcAft>
          </a:pPr>
          <a:r>
            <a:rPr lang="en-US" sz="1050" kern="1200" dirty="0" smtClean="0"/>
            <a:t>March/April</a:t>
          </a:r>
          <a:endParaRPr lang="en-US" sz="1050" kern="1200" dirty="0"/>
        </a:p>
      </dsp:txBody>
      <dsp:txXfrm>
        <a:off x="2672082" y="1128466"/>
        <a:ext cx="886460" cy="1856025"/>
      </dsp:txXfrm>
    </dsp:sp>
    <dsp:sp modelId="{CD6657EC-AB40-433F-86C4-0EE3B95CA11B}">
      <dsp:nvSpPr>
        <dsp:cNvPr id="0" name=""/>
        <dsp:cNvSpPr/>
      </dsp:nvSpPr>
      <dsp:spPr>
        <a:xfrm>
          <a:off x="3370764" y="663409"/>
          <a:ext cx="350151" cy="35015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423BF75-1623-4EB2-8AFC-DC3D24DF434F}">
      <dsp:nvSpPr>
        <dsp:cNvPr id="0" name=""/>
        <dsp:cNvSpPr/>
      </dsp:nvSpPr>
      <dsp:spPr>
        <a:xfrm>
          <a:off x="3545840" y="945641"/>
          <a:ext cx="886460" cy="2038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8" tIns="0" rIns="0" bIns="0" numCol="1" spcCol="1270" anchor="t" anchorCtr="0">
          <a:noAutofit/>
        </a:bodyPr>
        <a:lstStyle/>
        <a:p>
          <a:pPr lvl="0" algn="l" defTabSz="466725">
            <a:lnSpc>
              <a:spcPct val="90000"/>
            </a:lnSpc>
            <a:spcBef>
              <a:spcPct val="0"/>
            </a:spcBef>
            <a:spcAft>
              <a:spcPct val="35000"/>
            </a:spcAft>
          </a:pPr>
          <a:r>
            <a:rPr lang="en-US" sz="1050" kern="1200" dirty="0" smtClean="0"/>
            <a:t>May/June</a:t>
          </a:r>
          <a:endParaRPr lang="en-US" sz="1050" kern="1200" dirty="0"/>
        </a:p>
      </dsp:txBody>
      <dsp:txXfrm>
        <a:off x="3545840" y="945641"/>
        <a:ext cx="886460" cy="2038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5453D-42E1-4223-9865-C13354F6B961}">
      <dsp:nvSpPr>
        <dsp:cNvPr id="0" name=""/>
        <dsp:cNvSpPr/>
      </dsp:nvSpPr>
      <dsp:spPr>
        <a:xfrm>
          <a:off x="0" y="0"/>
          <a:ext cx="5091254" cy="318203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776DD-E944-49D5-8A82-AA92A8E20B66}">
      <dsp:nvSpPr>
        <dsp:cNvPr id="0" name=""/>
        <dsp:cNvSpPr/>
      </dsp:nvSpPr>
      <dsp:spPr>
        <a:xfrm>
          <a:off x="522411" y="2366160"/>
          <a:ext cx="117098" cy="11709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985E3CB-D640-459D-B158-A70D2738DBB4}">
      <dsp:nvSpPr>
        <dsp:cNvPr id="0" name=""/>
        <dsp:cNvSpPr/>
      </dsp:nvSpPr>
      <dsp:spPr>
        <a:xfrm>
          <a:off x="633623" y="2424709"/>
          <a:ext cx="1568236" cy="75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48" tIns="0" rIns="0" bIns="0" numCol="1" spcCol="1270" anchor="t" anchorCtr="0">
          <a:noAutofit/>
        </a:bodyPr>
        <a:lstStyle/>
        <a:p>
          <a:pPr lvl="0" algn="l" defTabSz="533400">
            <a:lnSpc>
              <a:spcPct val="90000"/>
            </a:lnSpc>
            <a:spcBef>
              <a:spcPct val="0"/>
            </a:spcBef>
            <a:spcAft>
              <a:spcPct val="35000"/>
            </a:spcAft>
          </a:pPr>
          <a:r>
            <a:rPr lang="en-US" sz="1200" b="1" kern="1200" dirty="0" smtClean="0"/>
            <a:t>Kindergarten</a:t>
          </a:r>
          <a:endParaRPr lang="en-US" sz="1050" b="1" kern="1200" dirty="0"/>
        </a:p>
      </dsp:txBody>
      <dsp:txXfrm>
        <a:off x="633623" y="2424709"/>
        <a:ext cx="1568236" cy="757324"/>
      </dsp:txXfrm>
    </dsp:sp>
    <dsp:sp modelId="{7E8E7DBD-305A-4BB8-8A0E-A82B88EE2BF1}">
      <dsp:nvSpPr>
        <dsp:cNvPr id="0" name=""/>
        <dsp:cNvSpPr/>
      </dsp:nvSpPr>
      <dsp:spPr>
        <a:xfrm>
          <a:off x="1156272" y="1757119"/>
          <a:ext cx="183285" cy="18328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3F0D1A-F697-4190-B2B7-60C194A75E8D}">
      <dsp:nvSpPr>
        <dsp:cNvPr id="0" name=""/>
        <dsp:cNvSpPr/>
      </dsp:nvSpPr>
      <dsp:spPr>
        <a:xfrm>
          <a:off x="1321485" y="1848761"/>
          <a:ext cx="1719183" cy="133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19" tIns="0" rIns="0" bIns="0" numCol="1" spcCol="1270" anchor="t" anchorCtr="0">
          <a:noAutofit/>
        </a:bodyPr>
        <a:lstStyle/>
        <a:p>
          <a:pPr lvl="0" algn="l" defTabSz="533400">
            <a:lnSpc>
              <a:spcPct val="90000"/>
            </a:lnSpc>
            <a:spcBef>
              <a:spcPct val="0"/>
            </a:spcBef>
            <a:spcAft>
              <a:spcPct val="35000"/>
            </a:spcAft>
          </a:pPr>
          <a:r>
            <a:rPr lang="en-US" sz="1200" b="1" kern="1200" dirty="0" smtClean="0"/>
            <a:t>Primary Grades</a:t>
          </a:r>
          <a:endParaRPr lang="en-US" sz="1200" b="1" kern="1200" dirty="0"/>
        </a:p>
      </dsp:txBody>
      <dsp:txXfrm>
        <a:off x="1321485" y="1848761"/>
        <a:ext cx="1719183" cy="1333272"/>
      </dsp:txXfrm>
    </dsp:sp>
    <dsp:sp modelId="{C6D1384D-9671-4720-B1C7-733A0949ED5D}">
      <dsp:nvSpPr>
        <dsp:cNvPr id="0" name=""/>
        <dsp:cNvSpPr/>
      </dsp:nvSpPr>
      <dsp:spPr>
        <a:xfrm>
          <a:off x="1970873" y="1271540"/>
          <a:ext cx="244380" cy="24438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5BA0FFD-6718-4B97-9082-8FB3E0ABF71C}">
      <dsp:nvSpPr>
        <dsp:cNvPr id="0" name=""/>
        <dsp:cNvSpPr/>
      </dsp:nvSpPr>
      <dsp:spPr>
        <a:xfrm>
          <a:off x="2150620" y="1499643"/>
          <a:ext cx="1790093" cy="27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92" tIns="0" rIns="0" bIns="0" numCol="1" spcCol="1270" anchor="t" anchorCtr="0">
          <a:noAutofit/>
        </a:bodyPr>
        <a:lstStyle/>
        <a:p>
          <a:pPr lvl="0" algn="l" defTabSz="533400">
            <a:lnSpc>
              <a:spcPct val="90000"/>
            </a:lnSpc>
            <a:spcBef>
              <a:spcPct val="0"/>
            </a:spcBef>
            <a:spcAft>
              <a:spcPct val="35000"/>
            </a:spcAft>
          </a:pPr>
          <a:r>
            <a:rPr lang="en-US" sz="1200" b="1" kern="1200" dirty="0" smtClean="0"/>
            <a:t>Elementary Grades</a:t>
          </a:r>
          <a:endParaRPr lang="en-US" sz="1200" b="1" kern="1200" dirty="0"/>
        </a:p>
      </dsp:txBody>
      <dsp:txXfrm>
        <a:off x="2150620" y="1499643"/>
        <a:ext cx="1790093" cy="270695"/>
      </dsp:txXfrm>
    </dsp:sp>
    <dsp:sp modelId="{6A78AB39-65D2-4C93-B259-74715ACD337C}">
      <dsp:nvSpPr>
        <dsp:cNvPr id="0" name=""/>
        <dsp:cNvSpPr/>
      </dsp:nvSpPr>
      <dsp:spPr>
        <a:xfrm>
          <a:off x="2917846" y="892242"/>
          <a:ext cx="315657" cy="31565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E0570C-82DC-4704-A09C-799AF4261FCC}">
      <dsp:nvSpPr>
        <dsp:cNvPr id="0" name=""/>
        <dsp:cNvSpPr/>
      </dsp:nvSpPr>
      <dsp:spPr>
        <a:xfrm>
          <a:off x="3093189" y="1059355"/>
          <a:ext cx="1654291" cy="54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61" tIns="0" rIns="0" bIns="0" numCol="1" spcCol="1270" anchor="t" anchorCtr="0">
          <a:noAutofit/>
        </a:bodyPr>
        <a:lstStyle/>
        <a:p>
          <a:pPr lvl="0" algn="l" defTabSz="533400">
            <a:lnSpc>
              <a:spcPct val="90000"/>
            </a:lnSpc>
            <a:spcBef>
              <a:spcPct val="0"/>
            </a:spcBef>
            <a:spcAft>
              <a:spcPct val="35000"/>
            </a:spcAft>
          </a:pPr>
          <a:r>
            <a:rPr lang="en-US" sz="1200" b="1" kern="1200" dirty="0" smtClean="0"/>
            <a:t>Middle School</a:t>
          </a:r>
          <a:endParaRPr lang="en-US" sz="1200" b="1" kern="1200" dirty="0"/>
        </a:p>
      </dsp:txBody>
      <dsp:txXfrm>
        <a:off x="3093189" y="1059355"/>
        <a:ext cx="1654291" cy="549726"/>
      </dsp:txXfrm>
    </dsp:sp>
    <dsp:sp modelId="{CD6657EC-AB40-433F-86C4-0EE3B95CA11B}">
      <dsp:nvSpPr>
        <dsp:cNvPr id="0" name=""/>
        <dsp:cNvSpPr/>
      </dsp:nvSpPr>
      <dsp:spPr>
        <a:xfrm>
          <a:off x="3892822" y="638952"/>
          <a:ext cx="402209" cy="402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423BF75-1623-4EB2-8AFC-DC3D24DF434F}">
      <dsp:nvSpPr>
        <dsp:cNvPr id="0" name=""/>
        <dsp:cNvSpPr/>
      </dsp:nvSpPr>
      <dsp:spPr>
        <a:xfrm>
          <a:off x="4111155" y="734152"/>
          <a:ext cx="1023179" cy="37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22" tIns="0" rIns="0" bIns="0" numCol="1" spcCol="1270" anchor="t" anchorCtr="0">
          <a:noAutofit/>
        </a:bodyPr>
        <a:lstStyle/>
        <a:p>
          <a:pPr lvl="0" algn="l" defTabSz="533400">
            <a:lnSpc>
              <a:spcPct val="90000"/>
            </a:lnSpc>
            <a:spcBef>
              <a:spcPct val="0"/>
            </a:spcBef>
            <a:spcAft>
              <a:spcPct val="35000"/>
            </a:spcAft>
          </a:pPr>
          <a:r>
            <a:rPr lang="en-US" sz="1200" b="1" kern="1200" dirty="0" smtClean="0"/>
            <a:t>High School</a:t>
          </a:r>
          <a:endParaRPr lang="en-US" sz="1200" b="1" kern="1200" dirty="0"/>
        </a:p>
      </dsp:txBody>
      <dsp:txXfrm>
        <a:off x="4111155" y="734152"/>
        <a:ext cx="1023179" cy="371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86E8B-E235-4953-A088-4CFB45364E8A}">
      <dsp:nvSpPr>
        <dsp:cNvPr id="0" name=""/>
        <dsp:cNvSpPr/>
      </dsp:nvSpPr>
      <dsp:spPr>
        <a:xfrm>
          <a:off x="0" y="0"/>
          <a:ext cx="6995160" cy="145065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District Goal: by the end of 2014-2015 school year, increase the percentage of students who meet the Aspirational Performance Measures, which are indicators of College and Career Readiness, from 35% to 50%.</a:t>
          </a:r>
          <a:endParaRPr lang="en-US" sz="1800" kern="1200" dirty="0"/>
        </a:p>
      </dsp:txBody>
      <dsp:txXfrm>
        <a:off x="42488" y="42488"/>
        <a:ext cx="5429788" cy="1365681"/>
      </dsp:txXfrm>
    </dsp:sp>
    <dsp:sp modelId="{55BE8AC4-5B9A-4D72-8263-E97EDC960230}">
      <dsp:nvSpPr>
        <dsp:cNvPr id="0" name=""/>
        <dsp:cNvSpPr/>
      </dsp:nvSpPr>
      <dsp:spPr>
        <a:xfrm>
          <a:off x="617219" y="1692433"/>
          <a:ext cx="6995160" cy="1450657"/>
        </a:xfrm>
        <a:prstGeom prst="roundRect">
          <a:avLst>
            <a:gd name="adj" fmla="val 1000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Middle School Goal: by the end of 2012-13 school year, increase the percentage of students who score a proficient on end of course State assessments by at least 10%, as compared to 2011-12; increase those scoring advanced by at least 5%.</a:t>
          </a:r>
          <a:endParaRPr lang="en-US" sz="1600" kern="1200" dirty="0"/>
        </a:p>
      </dsp:txBody>
      <dsp:txXfrm>
        <a:off x="659707" y="1734921"/>
        <a:ext cx="5350036" cy="1365681"/>
      </dsp:txXfrm>
    </dsp:sp>
    <dsp:sp modelId="{D91EE043-BD89-43E5-8D11-A50A746E06BE}">
      <dsp:nvSpPr>
        <dsp:cNvPr id="0" name=""/>
        <dsp:cNvSpPr/>
      </dsp:nvSpPr>
      <dsp:spPr>
        <a:xfrm>
          <a:off x="1234439" y="3384867"/>
          <a:ext cx="6995160" cy="1450657"/>
        </a:xfrm>
        <a:prstGeom prst="roundRect">
          <a:avLst>
            <a:gd name="adj" fmla="val 1000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0" bIns="68580" numCol="1" spcCol="1270" anchor="ctr" anchorCtr="0">
          <a:noAutofit/>
        </a:bodyPr>
        <a:lstStyle/>
        <a:p>
          <a:pPr lvl="0" algn="l" defTabSz="800100">
            <a:lnSpc>
              <a:spcPct val="90000"/>
            </a:lnSpc>
            <a:spcBef>
              <a:spcPct val="0"/>
            </a:spcBef>
            <a:spcAft>
              <a:spcPct val="35000"/>
            </a:spcAft>
          </a:pPr>
          <a:r>
            <a:rPr lang="en-US" sz="1800" kern="1200" dirty="0" smtClean="0"/>
            <a:t>Teacher Goal: by the end of 2012-13 school year, 85% of students will demonstrate growth on the Social Studies assessment compared to their prior grade performance.</a:t>
          </a:r>
          <a:endParaRPr lang="en-US" sz="1800" kern="1200" dirty="0"/>
        </a:p>
      </dsp:txBody>
      <dsp:txXfrm>
        <a:off x="1276927" y="3427355"/>
        <a:ext cx="5350036" cy="1365681"/>
      </dsp:txXfrm>
    </dsp:sp>
    <dsp:sp modelId="{998A3328-C0E6-474D-9832-86999296CBA1}">
      <dsp:nvSpPr>
        <dsp:cNvPr id="0" name=""/>
        <dsp:cNvSpPr/>
      </dsp:nvSpPr>
      <dsp:spPr>
        <a:xfrm>
          <a:off x="6052232" y="1100081"/>
          <a:ext cx="942927" cy="94292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6264391" y="1100081"/>
        <a:ext cx="518609" cy="709553"/>
      </dsp:txXfrm>
    </dsp:sp>
    <dsp:sp modelId="{35113CD6-82ED-4B8B-982E-02C7B2FDBB4E}">
      <dsp:nvSpPr>
        <dsp:cNvPr id="0" name=""/>
        <dsp:cNvSpPr/>
      </dsp:nvSpPr>
      <dsp:spPr>
        <a:xfrm>
          <a:off x="6669452" y="2782844"/>
          <a:ext cx="942927" cy="942927"/>
        </a:xfrm>
        <a:prstGeom prst="downArrow">
          <a:avLst>
            <a:gd name="adj1" fmla="val 55000"/>
            <a:gd name="adj2" fmla="val 45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6881611" y="2782844"/>
        <a:ext cx="518609" cy="709553"/>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8A56DD6E-AB4A-4213-ACC5-C13A28FD30AD}" type="datetimeFigureOut">
              <a:rPr lang="en-US" smtClean="0"/>
              <a:t>1/23/2012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A05C9323-FE3A-4A1D-A713-DE6DE8E9DAB2}" type="slidenum">
              <a:rPr lang="en-US" smtClean="0"/>
              <a:t>‹#›</a:t>
            </a:fld>
            <a:endParaRPr lang="en-US"/>
          </a:p>
        </p:txBody>
      </p:sp>
    </p:spTree>
    <p:extLst>
      <p:ext uri="{BB962C8B-B14F-4D97-AF65-F5344CB8AC3E}">
        <p14:creationId xmlns:p14="http://schemas.microsoft.com/office/powerpoint/2010/main" val="382704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This slide lays out New York’s own definition of a Student Learning Objective.  </a:t>
            </a:r>
          </a:p>
          <a:p>
            <a:pPr>
              <a:buFontTx/>
              <a:buChar char="•"/>
            </a:pPr>
            <a:r>
              <a:rPr lang="en-US" smtClean="0"/>
              <a:t> Student learning is our priority: it is at the heart of our system. SLOs demand a new level of clarity about what the essential learning is for students.</a:t>
            </a:r>
          </a:p>
          <a:p>
            <a:pPr>
              <a:buFontTx/>
              <a:buChar char="•"/>
            </a:pPr>
            <a:r>
              <a:rPr lang="en-US" smtClean="0"/>
              <a:t> SLOs offer an opportunity to document the impact that all educators make on students. </a:t>
            </a:r>
          </a:p>
          <a:p>
            <a:pPr>
              <a:buFontTx/>
              <a:buChar char="•"/>
            </a:pPr>
            <a:r>
              <a:rPr lang="en-US" smtClean="0"/>
              <a:t> In order to document and focus teacher impact, SLOs must be specific and measureable. Setting goals for student learning emphasizes outcomes, rather than inputs. SLOs focus attention on data and outcomes.</a:t>
            </a:r>
          </a:p>
          <a:p>
            <a:pPr>
              <a:buFontTx/>
              <a:buChar char="•"/>
            </a:pPr>
            <a:r>
              <a:rPr lang="en-US" smtClean="0"/>
              <a:t> SLOs are long-term, measurable academic goals based on as much available prior student learning data as possible. They are aligned to standards (CCSS, State, or national) and district and school priorities. </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76760" indent="-298753">
              <a:defRPr>
                <a:solidFill>
                  <a:schemeClr val="tx1"/>
                </a:solidFill>
                <a:latin typeface="Arial" pitchFamily="34" charset="0"/>
              </a:defRPr>
            </a:lvl2pPr>
            <a:lvl3pPr marL="1195015" indent="-239002">
              <a:defRPr>
                <a:solidFill>
                  <a:schemeClr val="tx1"/>
                </a:solidFill>
                <a:latin typeface="Arial" pitchFamily="34" charset="0"/>
              </a:defRPr>
            </a:lvl3pPr>
            <a:lvl4pPr marL="1673022" indent="-239002">
              <a:defRPr>
                <a:solidFill>
                  <a:schemeClr val="tx1"/>
                </a:solidFill>
                <a:latin typeface="Arial" pitchFamily="34" charset="0"/>
              </a:defRPr>
            </a:lvl4pPr>
            <a:lvl5pPr marL="2151026" indent="-239002">
              <a:defRPr>
                <a:solidFill>
                  <a:schemeClr val="tx1"/>
                </a:solidFill>
                <a:latin typeface="Arial" pitchFamily="34" charset="0"/>
              </a:defRPr>
            </a:lvl5pPr>
            <a:lvl6pPr marL="2629033" indent="-239002" fontAlgn="base">
              <a:spcBef>
                <a:spcPct val="0"/>
              </a:spcBef>
              <a:spcAft>
                <a:spcPct val="0"/>
              </a:spcAft>
              <a:defRPr>
                <a:solidFill>
                  <a:schemeClr val="tx1"/>
                </a:solidFill>
                <a:latin typeface="Arial" pitchFamily="34" charset="0"/>
              </a:defRPr>
            </a:lvl6pPr>
            <a:lvl7pPr marL="3107039" indent="-239002" fontAlgn="base">
              <a:spcBef>
                <a:spcPct val="0"/>
              </a:spcBef>
              <a:spcAft>
                <a:spcPct val="0"/>
              </a:spcAft>
              <a:defRPr>
                <a:solidFill>
                  <a:schemeClr val="tx1"/>
                </a:solidFill>
                <a:latin typeface="Arial" pitchFamily="34" charset="0"/>
              </a:defRPr>
            </a:lvl7pPr>
            <a:lvl8pPr marL="3585046" indent="-239002" fontAlgn="base">
              <a:spcBef>
                <a:spcPct val="0"/>
              </a:spcBef>
              <a:spcAft>
                <a:spcPct val="0"/>
              </a:spcAft>
              <a:defRPr>
                <a:solidFill>
                  <a:schemeClr val="tx1"/>
                </a:solidFill>
                <a:latin typeface="Arial" pitchFamily="34" charset="0"/>
              </a:defRPr>
            </a:lvl8pPr>
            <a:lvl9pPr marL="4063052" indent="-239002" fontAlgn="base">
              <a:spcBef>
                <a:spcPct val="0"/>
              </a:spcBef>
              <a:spcAft>
                <a:spcPct val="0"/>
              </a:spcAft>
              <a:defRPr>
                <a:solidFill>
                  <a:schemeClr val="tx1"/>
                </a:solidFill>
                <a:latin typeface="Arial" pitchFamily="34" charset="0"/>
              </a:defRPr>
            </a:lvl9pPr>
          </a:lstStyle>
          <a:p>
            <a:fld id="{AA048C01-D12E-47D6-B8B1-2574259B35C6}"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85320" indent="-302046">
              <a:defRPr>
                <a:solidFill>
                  <a:schemeClr val="tx1"/>
                </a:solidFill>
                <a:latin typeface="Arial" pitchFamily="34" charset="0"/>
              </a:defRPr>
            </a:lvl2pPr>
            <a:lvl3pPr marL="1208185" indent="-241637">
              <a:defRPr>
                <a:solidFill>
                  <a:schemeClr val="tx1"/>
                </a:solidFill>
                <a:latin typeface="Arial" pitchFamily="34" charset="0"/>
              </a:defRPr>
            </a:lvl3pPr>
            <a:lvl4pPr marL="1691458" indent="-241637">
              <a:defRPr>
                <a:solidFill>
                  <a:schemeClr val="tx1"/>
                </a:solidFill>
                <a:latin typeface="Arial" pitchFamily="34" charset="0"/>
              </a:defRPr>
            </a:lvl4pPr>
            <a:lvl5pPr marL="2174731" indent="-241637">
              <a:defRPr>
                <a:solidFill>
                  <a:schemeClr val="tx1"/>
                </a:solidFill>
                <a:latin typeface="Arial" pitchFamily="34" charset="0"/>
              </a:defRPr>
            </a:lvl5pPr>
            <a:lvl6pPr marL="2658006" indent="-241637" defTabSz="483273" fontAlgn="base">
              <a:spcBef>
                <a:spcPct val="0"/>
              </a:spcBef>
              <a:spcAft>
                <a:spcPct val="0"/>
              </a:spcAft>
              <a:defRPr>
                <a:solidFill>
                  <a:schemeClr val="tx1"/>
                </a:solidFill>
                <a:latin typeface="Arial" pitchFamily="34" charset="0"/>
              </a:defRPr>
            </a:lvl6pPr>
            <a:lvl7pPr marL="3141279" indent="-241637" defTabSz="483273" fontAlgn="base">
              <a:spcBef>
                <a:spcPct val="0"/>
              </a:spcBef>
              <a:spcAft>
                <a:spcPct val="0"/>
              </a:spcAft>
              <a:defRPr>
                <a:solidFill>
                  <a:schemeClr val="tx1"/>
                </a:solidFill>
                <a:latin typeface="Arial" pitchFamily="34" charset="0"/>
              </a:defRPr>
            </a:lvl7pPr>
            <a:lvl8pPr marL="3624553" indent="-241637" defTabSz="483273" fontAlgn="base">
              <a:spcBef>
                <a:spcPct val="0"/>
              </a:spcBef>
              <a:spcAft>
                <a:spcPct val="0"/>
              </a:spcAft>
              <a:defRPr>
                <a:solidFill>
                  <a:schemeClr val="tx1"/>
                </a:solidFill>
                <a:latin typeface="Arial" pitchFamily="34" charset="0"/>
              </a:defRPr>
            </a:lvl8pPr>
            <a:lvl9pPr marL="4107827" indent="-241637" defTabSz="483273"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51465F5-23E1-468E-B2B3-CAB846E856F7}" type="slidenum">
              <a:rPr lang="en-US" smtClean="0"/>
              <a:pPr fontAlgn="base">
                <a:spcBef>
                  <a:spcPct val="0"/>
                </a:spcBef>
                <a:spcAft>
                  <a:spcPct val="0"/>
                </a:spcAft>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AA6F979-EEAD-46E8-BB92-B7B869C22A99}"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
        <p:nvSpPr>
          <p:cNvPr id="4" name="Slide Number Placeholder 3"/>
          <p:cNvSpPr>
            <a:spLocks noGrp="1"/>
          </p:cNvSpPr>
          <p:nvPr>
            <p:ph type="sldNum" sz="quarter" idx="5"/>
          </p:nvPr>
        </p:nvSpPr>
        <p:spPr/>
        <p:txBody>
          <a:bodyPr/>
          <a:lstStyle/>
          <a:p>
            <a:pPr>
              <a:defRPr/>
            </a:pPr>
            <a:fld id="{53071855-6641-4C5E-B952-C66ED6D6B92E}"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lays out the steps Districts need to take before schools and teachers can get started with SLOs.</a:t>
            </a:r>
          </a:p>
          <a:p>
            <a:r>
              <a:rPr lang="en-US" dirty="0" smtClean="0"/>
              <a:t>1. Start with your overall district priorities and needs</a:t>
            </a:r>
          </a:p>
          <a:p>
            <a:r>
              <a:rPr lang="en-US" dirty="0" smtClean="0"/>
              <a:t>2. Work through grades/subjects for your teachers and identify who must set SLOs and who will have SLOs</a:t>
            </a:r>
          </a:p>
          <a:p>
            <a:r>
              <a:rPr lang="en-US" dirty="0" smtClean="0"/>
              <a:t>3. Determine how specific SLOS will get set. Specifically, what grades and subjects already have district-wide assessments that you will require be used with SLOs; are there areas where you plan to develop or acquire new assessments; what choices around assessments will you leave to schools?</a:t>
            </a:r>
          </a:p>
          <a:p>
            <a:r>
              <a:rPr lang="en-US" dirty="0" smtClean="0"/>
              <a:t>4. Establish district expectations for scoring SLOs, and for determining teacher ratings for the growth component.</a:t>
            </a:r>
          </a:p>
          <a:p>
            <a:r>
              <a:rPr lang="en-US" dirty="0" smtClean="0"/>
              <a:t>5. Finally, make district decisions about processes for developing, approving, and assessing SLOs.  For instance, what timetable will you set for your goal setting/review cycle?  How will you ensure consistency and rigor across classrooms (e.g., will the district approve all SLOs, or a sample?); what training and resources will you provide for principals and teachers (norming activities, inter-rater reliability, </a:t>
            </a:r>
            <a:r>
              <a:rPr lang="en-US" dirty="0" err="1" smtClean="0"/>
              <a:t>etc</a:t>
            </a:r>
            <a:r>
              <a:rPr lang="en-US" dirty="0" smtClean="0"/>
              <a:t>); what data systems can help support the SLO process, and how will you address assessment security?</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76760" indent="-298753">
              <a:defRPr>
                <a:solidFill>
                  <a:schemeClr val="tx1"/>
                </a:solidFill>
                <a:latin typeface="Arial" pitchFamily="34" charset="0"/>
              </a:defRPr>
            </a:lvl2pPr>
            <a:lvl3pPr marL="1195015" indent="-239002">
              <a:defRPr>
                <a:solidFill>
                  <a:schemeClr val="tx1"/>
                </a:solidFill>
                <a:latin typeface="Arial" pitchFamily="34" charset="0"/>
              </a:defRPr>
            </a:lvl3pPr>
            <a:lvl4pPr marL="1673022" indent="-239002">
              <a:defRPr>
                <a:solidFill>
                  <a:schemeClr val="tx1"/>
                </a:solidFill>
                <a:latin typeface="Arial" pitchFamily="34" charset="0"/>
              </a:defRPr>
            </a:lvl4pPr>
            <a:lvl5pPr marL="2151026" indent="-239002">
              <a:defRPr>
                <a:solidFill>
                  <a:schemeClr val="tx1"/>
                </a:solidFill>
                <a:latin typeface="Arial" pitchFamily="34" charset="0"/>
              </a:defRPr>
            </a:lvl5pPr>
            <a:lvl6pPr marL="2629033" indent="-239002" fontAlgn="base">
              <a:spcBef>
                <a:spcPct val="0"/>
              </a:spcBef>
              <a:spcAft>
                <a:spcPct val="0"/>
              </a:spcAft>
              <a:defRPr>
                <a:solidFill>
                  <a:schemeClr val="tx1"/>
                </a:solidFill>
                <a:latin typeface="Arial" pitchFamily="34" charset="0"/>
              </a:defRPr>
            </a:lvl6pPr>
            <a:lvl7pPr marL="3107039" indent="-239002" fontAlgn="base">
              <a:spcBef>
                <a:spcPct val="0"/>
              </a:spcBef>
              <a:spcAft>
                <a:spcPct val="0"/>
              </a:spcAft>
              <a:defRPr>
                <a:solidFill>
                  <a:schemeClr val="tx1"/>
                </a:solidFill>
                <a:latin typeface="Arial" pitchFamily="34" charset="0"/>
              </a:defRPr>
            </a:lvl7pPr>
            <a:lvl8pPr marL="3585046" indent="-239002" fontAlgn="base">
              <a:spcBef>
                <a:spcPct val="0"/>
              </a:spcBef>
              <a:spcAft>
                <a:spcPct val="0"/>
              </a:spcAft>
              <a:defRPr>
                <a:solidFill>
                  <a:schemeClr val="tx1"/>
                </a:solidFill>
                <a:latin typeface="Arial" pitchFamily="34" charset="0"/>
              </a:defRPr>
            </a:lvl8pPr>
            <a:lvl9pPr marL="4063052" indent="-239002" fontAlgn="base">
              <a:spcBef>
                <a:spcPct val="0"/>
              </a:spcBef>
              <a:spcAft>
                <a:spcPct val="0"/>
              </a:spcAft>
              <a:defRPr>
                <a:solidFill>
                  <a:schemeClr val="tx1"/>
                </a:solidFill>
                <a:latin typeface="Arial" pitchFamily="34" charset="0"/>
              </a:defRPr>
            </a:lvl9pPr>
          </a:lstStyle>
          <a:p>
            <a:fld id="{13D74DDD-E300-449C-B685-6FF1FF4C0776}"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buFontTx/>
              <a:buChar char="•"/>
            </a:pPr>
            <a:r>
              <a:rPr lang="en-US" smtClean="0"/>
              <a:t> This slide makes the point about how many of our teachers will have Student Learning Objectives as their growth measures.  </a:t>
            </a:r>
          </a:p>
          <a:p>
            <a:pPr>
              <a:lnSpc>
                <a:spcPct val="80000"/>
              </a:lnSpc>
              <a:buFontTx/>
              <a:buChar char="•"/>
            </a:pPr>
            <a:r>
              <a:rPr lang="en-US" smtClean="0"/>
              <a:t> Let’s start at the bottom of this bar chart which has been generated using SED class assignment data. Approximately 14% of our teachers are teaching in 4-8 ELA and Math. These teachers will receive growth/VA scores from the state.</a:t>
            </a:r>
          </a:p>
          <a:p>
            <a:pPr>
              <a:lnSpc>
                <a:spcPct val="80000"/>
              </a:lnSpc>
              <a:buFontTx/>
              <a:buChar char="•"/>
            </a:pPr>
            <a:r>
              <a:rPr lang="en-US" smtClean="0"/>
              <a:t> Moving up, you see that our data says that 21% of teachers are assigned as teachers of students in Special education, ESL, or bilingual: many are covered by state assessments in the 4-8 ELA/Math group so they will have state-provided growth/VA scores.  If not, they will have SLOs.</a:t>
            </a:r>
          </a:p>
          <a:p>
            <a:pPr>
              <a:lnSpc>
                <a:spcPct val="80000"/>
              </a:lnSpc>
              <a:buFontTx/>
              <a:buChar char="•"/>
            </a:pPr>
            <a:r>
              <a:rPr lang="en-US" smtClean="0"/>
              <a:t> Continuing, we get to middle and high school ELA, math, science and social studies: our “core subject areas” in the Regulations.  Here, dependent on funding, we have plans to add state assessments in: </a:t>
            </a:r>
          </a:p>
          <a:p>
            <a:pPr lvl="2">
              <a:lnSpc>
                <a:spcPct val="80000"/>
              </a:lnSpc>
            </a:pPr>
            <a:r>
              <a:rPr lang="en-US" smtClean="0"/>
              <a:t>ELA 9-11 (2012-13)</a:t>
            </a:r>
          </a:p>
          <a:p>
            <a:pPr lvl="2">
              <a:lnSpc>
                <a:spcPct val="80000"/>
              </a:lnSpc>
            </a:pPr>
            <a:r>
              <a:rPr lang="en-US" smtClean="0"/>
              <a:t>Science 6-8</a:t>
            </a:r>
          </a:p>
          <a:p>
            <a:pPr lvl="2">
              <a:lnSpc>
                <a:spcPct val="80000"/>
              </a:lnSpc>
            </a:pPr>
            <a:r>
              <a:rPr lang="en-US" smtClean="0"/>
              <a:t>Social Studies 6-8</a:t>
            </a:r>
          </a:p>
          <a:p>
            <a:pPr>
              <a:lnSpc>
                <a:spcPct val="80000"/>
              </a:lnSpc>
            </a:pPr>
            <a:r>
              <a:rPr lang="en-US" smtClean="0"/>
              <a:t> These teachers will all have SLOs in 2012-13. </a:t>
            </a:r>
          </a:p>
          <a:p>
            <a:pPr>
              <a:lnSpc>
                <a:spcPct val="80000"/>
              </a:lnSpc>
              <a:buFontTx/>
              <a:buChar char="•"/>
            </a:pPr>
            <a:r>
              <a:rPr lang="en-US" smtClean="0"/>
              <a:t> For all of our other teachers (such as K-3, CTE, phys ed, arts, etc.), SLOs will be used to measure student learning for the State growth component of a teacher’s overall evaluation. </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76760" indent="-298753">
              <a:defRPr>
                <a:solidFill>
                  <a:schemeClr val="tx1"/>
                </a:solidFill>
                <a:latin typeface="Arial" pitchFamily="34" charset="0"/>
              </a:defRPr>
            </a:lvl2pPr>
            <a:lvl3pPr marL="1195015" indent="-239002">
              <a:defRPr>
                <a:solidFill>
                  <a:schemeClr val="tx1"/>
                </a:solidFill>
                <a:latin typeface="Arial" pitchFamily="34" charset="0"/>
              </a:defRPr>
            </a:lvl3pPr>
            <a:lvl4pPr marL="1673022" indent="-239002">
              <a:defRPr>
                <a:solidFill>
                  <a:schemeClr val="tx1"/>
                </a:solidFill>
                <a:latin typeface="Arial" pitchFamily="34" charset="0"/>
              </a:defRPr>
            </a:lvl4pPr>
            <a:lvl5pPr marL="2151026" indent="-239002">
              <a:defRPr>
                <a:solidFill>
                  <a:schemeClr val="tx1"/>
                </a:solidFill>
                <a:latin typeface="Arial" pitchFamily="34" charset="0"/>
              </a:defRPr>
            </a:lvl5pPr>
            <a:lvl6pPr marL="2629033" indent="-239002" fontAlgn="base">
              <a:spcBef>
                <a:spcPct val="0"/>
              </a:spcBef>
              <a:spcAft>
                <a:spcPct val="0"/>
              </a:spcAft>
              <a:defRPr>
                <a:solidFill>
                  <a:schemeClr val="tx1"/>
                </a:solidFill>
                <a:latin typeface="Arial" pitchFamily="34" charset="0"/>
              </a:defRPr>
            </a:lvl6pPr>
            <a:lvl7pPr marL="3107039" indent="-239002" fontAlgn="base">
              <a:spcBef>
                <a:spcPct val="0"/>
              </a:spcBef>
              <a:spcAft>
                <a:spcPct val="0"/>
              </a:spcAft>
              <a:defRPr>
                <a:solidFill>
                  <a:schemeClr val="tx1"/>
                </a:solidFill>
                <a:latin typeface="Arial" pitchFamily="34" charset="0"/>
              </a:defRPr>
            </a:lvl7pPr>
            <a:lvl8pPr marL="3585046" indent="-239002" fontAlgn="base">
              <a:spcBef>
                <a:spcPct val="0"/>
              </a:spcBef>
              <a:spcAft>
                <a:spcPct val="0"/>
              </a:spcAft>
              <a:defRPr>
                <a:solidFill>
                  <a:schemeClr val="tx1"/>
                </a:solidFill>
                <a:latin typeface="Arial" pitchFamily="34" charset="0"/>
              </a:defRPr>
            </a:lvl8pPr>
            <a:lvl9pPr marL="4063052" indent="-239002" fontAlgn="base">
              <a:spcBef>
                <a:spcPct val="0"/>
              </a:spcBef>
              <a:spcAft>
                <a:spcPct val="0"/>
              </a:spcAft>
              <a:defRPr>
                <a:solidFill>
                  <a:schemeClr val="tx1"/>
                </a:solidFill>
                <a:latin typeface="Arial" pitchFamily="34" charset="0"/>
              </a:defRPr>
            </a:lvl9pPr>
          </a:lstStyle>
          <a:p>
            <a:fld id="{AF773E80-E7AC-4098-8380-D62863E85414}" type="slidenum">
              <a:rPr lang="en-US" smtClean="0"/>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A289FC2-2517-4FD6-A005-3E9CBE466ABF}"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buFontTx/>
              <a:buChar char="•"/>
            </a:pPr>
            <a:r>
              <a:rPr lang="en-US" smtClean="0"/>
              <a:t> This slide makes the point about how many of our teachers will have Student Learning Objectives as their growth measures.  </a:t>
            </a:r>
          </a:p>
          <a:p>
            <a:pPr>
              <a:lnSpc>
                <a:spcPct val="80000"/>
              </a:lnSpc>
              <a:buFontTx/>
              <a:buChar char="•"/>
            </a:pPr>
            <a:r>
              <a:rPr lang="en-US" smtClean="0"/>
              <a:t> Let’s start at the bottom of this bar chart which has been generated using SED class assignment data. Approximately 14% of our teachers are teaching in 4-8 ELA and Math. These teachers will receive growth/VA scores from the state.</a:t>
            </a:r>
          </a:p>
          <a:p>
            <a:pPr>
              <a:lnSpc>
                <a:spcPct val="80000"/>
              </a:lnSpc>
              <a:buFontTx/>
              <a:buChar char="•"/>
            </a:pPr>
            <a:r>
              <a:rPr lang="en-US" smtClean="0"/>
              <a:t> Moving up, you see that our data says that 21% of teachers are assigned as teachers of students in Special education, ESL, or bilingual: many are covered by state assessments in the 4-8 ELA/Math group so they will have state-provided growth/VA scores.  If not, they will have SLOs.</a:t>
            </a:r>
          </a:p>
          <a:p>
            <a:pPr>
              <a:lnSpc>
                <a:spcPct val="80000"/>
              </a:lnSpc>
              <a:buFontTx/>
              <a:buChar char="•"/>
            </a:pPr>
            <a:r>
              <a:rPr lang="en-US" smtClean="0"/>
              <a:t> Continuing, we get to middle and high school ELA, math, science and social studies: our “core subject areas” in the Regulations.  Here, dependent on funding, we have plans to add state assessments in: </a:t>
            </a:r>
          </a:p>
          <a:p>
            <a:pPr lvl="2">
              <a:lnSpc>
                <a:spcPct val="80000"/>
              </a:lnSpc>
            </a:pPr>
            <a:r>
              <a:rPr lang="en-US" smtClean="0"/>
              <a:t>ELA 9-11 (2012-13)</a:t>
            </a:r>
          </a:p>
          <a:p>
            <a:pPr lvl="2">
              <a:lnSpc>
                <a:spcPct val="80000"/>
              </a:lnSpc>
            </a:pPr>
            <a:r>
              <a:rPr lang="en-US" smtClean="0"/>
              <a:t>Science 6-8</a:t>
            </a:r>
          </a:p>
          <a:p>
            <a:pPr lvl="2">
              <a:lnSpc>
                <a:spcPct val="80000"/>
              </a:lnSpc>
            </a:pPr>
            <a:r>
              <a:rPr lang="en-US" smtClean="0"/>
              <a:t>Social Studies 6-8</a:t>
            </a:r>
          </a:p>
          <a:p>
            <a:pPr>
              <a:lnSpc>
                <a:spcPct val="80000"/>
              </a:lnSpc>
            </a:pPr>
            <a:r>
              <a:rPr lang="en-US" smtClean="0"/>
              <a:t> These teachers will all have SLOs in 2012-13. </a:t>
            </a:r>
          </a:p>
          <a:p>
            <a:pPr>
              <a:lnSpc>
                <a:spcPct val="80000"/>
              </a:lnSpc>
              <a:buFontTx/>
              <a:buChar char="•"/>
            </a:pPr>
            <a:r>
              <a:rPr lang="en-US" smtClean="0"/>
              <a:t> For all of our other teachers (such as K-3, CTE, phys ed, arts, etc.), SLOs will be used to measure student learning for the State growth component of a teacher’s overall evaluation. </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76760" indent="-298753">
              <a:defRPr>
                <a:solidFill>
                  <a:schemeClr val="tx1"/>
                </a:solidFill>
                <a:latin typeface="Arial" pitchFamily="34" charset="0"/>
              </a:defRPr>
            </a:lvl2pPr>
            <a:lvl3pPr marL="1195015" indent="-239002">
              <a:defRPr>
                <a:solidFill>
                  <a:schemeClr val="tx1"/>
                </a:solidFill>
                <a:latin typeface="Arial" pitchFamily="34" charset="0"/>
              </a:defRPr>
            </a:lvl3pPr>
            <a:lvl4pPr marL="1673022" indent="-239002">
              <a:defRPr>
                <a:solidFill>
                  <a:schemeClr val="tx1"/>
                </a:solidFill>
                <a:latin typeface="Arial" pitchFamily="34" charset="0"/>
              </a:defRPr>
            </a:lvl4pPr>
            <a:lvl5pPr marL="2151026" indent="-239002">
              <a:defRPr>
                <a:solidFill>
                  <a:schemeClr val="tx1"/>
                </a:solidFill>
                <a:latin typeface="Arial" pitchFamily="34" charset="0"/>
              </a:defRPr>
            </a:lvl5pPr>
            <a:lvl6pPr marL="2629033" indent="-239002" fontAlgn="base">
              <a:spcBef>
                <a:spcPct val="0"/>
              </a:spcBef>
              <a:spcAft>
                <a:spcPct val="0"/>
              </a:spcAft>
              <a:defRPr>
                <a:solidFill>
                  <a:schemeClr val="tx1"/>
                </a:solidFill>
                <a:latin typeface="Arial" pitchFamily="34" charset="0"/>
              </a:defRPr>
            </a:lvl6pPr>
            <a:lvl7pPr marL="3107039" indent="-239002" fontAlgn="base">
              <a:spcBef>
                <a:spcPct val="0"/>
              </a:spcBef>
              <a:spcAft>
                <a:spcPct val="0"/>
              </a:spcAft>
              <a:defRPr>
                <a:solidFill>
                  <a:schemeClr val="tx1"/>
                </a:solidFill>
                <a:latin typeface="Arial" pitchFamily="34" charset="0"/>
              </a:defRPr>
            </a:lvl7pPr>
            <a:lvl8pPr marL="3585046" indent="-239002" fontAlgn="base">
              <a:spcBef>
                <a:spcPct val="0"/>
              </a:spcBef>
              <a:spcAft>
                <a:spcPct val="0"/>
              </a:spcAft>
              <a:defRPr>
                <a:solidFill>
                  <a:schemeClr val="tx1"/>
                </a:solidFill>
                <a:latin typeface="Arial" pitchFamily="34" charset="0"/>
              </a:defRPr>
            </a:lvl8pPr>
            <a:lvl9pPr marL="4063052" indent="-239002" fontAlgn="base">
              <a:spcBef>
                <a:spcPct val="0"/>
              </a:spcBef>
              <a:spcAft>
                <a:spcPct val="0"/>
              </a:spcAft>
              <a:defRPr>
                <a:solidFill>
                  <a:schemeClr val="tx1"/>
                </a:solidFill>
                <a:latin typeface="Arial" pitchFamily="34" charset="0"/>
              </a:defRPr>
            </a:lvl9pPr>
          </a:lstStyle>
          <a:p>
            <a:fld id="{AF773E80-E7AC-4098-8380-D62863E85414}" type="slidenum">
              <a:rPr lang="en-US" smtClean="0"/>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5B497B6-7BBB-496A-98B9-DF7DB636D0B7}"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Read and highlight</a:t>
            </a:r>
            <a:r>
              <a:rPr lang="en-US" baseline="0" dirty="0" smtClean="0"/>
              <a:t> the words that stand out to you.</a:t>
            </a:r>
          </a:p>
          <a:p>
            <a:pPr eaLnBrk="1" hangingPunct="1">
              <a:spcBef>
                <a:spcPct val="0"/>
              </a:spcBef>
            </a:pPr>
            <a:r>
              <a:rPr lang="en-US" baseline="0" dirty="0" smtClean="0"/>
              <a:t>Discuss as large group – working to ensure that we have a common definition of SLO</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A995C9-EA9E-4052-A646-8F5DEF732D12}" type="slidenum">
              <a:rPr lang="en-US"/>
              <a:pPr fontAlgn="base">
                <a:spcBef>
                  <a:spcPct val="0"/>
                </a:spcBef>
                <a:spcAft>
                  <a:spcPct val="0"/>
                </a:spcAft>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D28EA11-A70B-4E4B-BBC1-2C0BF8D88156}"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6836011-6736-459D-878A-5B4C72D9856B}"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1682C54-8E91-48FF-A95C-CBC674594F41}" type="slidenum">
              <a:rPr lang="en-US">
                <a:solidFill>
                  <a:prstClr val="black"/>
                </a:solidFill>
              </a:rPr>
              <a:pPr>
                <a:defRPr/>
              </a:pPr>
              <a:t>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tables, brainstorm the definition</a:t>
            </a:r>
            <a:r>
              <a:rPr lang="en-US" baseline="0" dirty="0" smtClean="0"/>
              <a:t> of success. (10 minutes)</a:t>
            </a:r>
          </a:p>
          <a:p>
            <a:r>
              <a:rPr lang="en-US" baseline="0" dirty="0" smtClean="0"/>
              <a:t>Debrief questions</a:t>
            </a:r>
            <a:endParaRPr lang="en-US" dirty="0"/>
          </a:p>
        </p:txBody>
      </p:sp>
      <p:sp>
        <p:nvSpPr>
          <p:cNvPr id="4" name="Slide Number Placeholder 3"/>
          <p:cNvSpPr>
            <a:spLocks noGrp="1"/>
          </p:cNvSpPr>
          <p:nvPr>
            <p:ph type="sldNum" sz="quarter" idx="10"/>
          </p:nvPr>
        </p:nvSpPr>
        <p:spPr/>
        <p:txBody>
          <a:bodyPr/>
          <a:lstStyle/>
          <a:p>
            <a:fld id="{A05C9323-FE3A-4A1D-A713-DE6DE8E9DAB2}" type="slidenum">
              <a:rPr lang="en-US" smtClean="0"/>
              <a:t>10</a:t>
            </a:fld>
            <a:endParaRPr lang="en-US"/>
          </a:p>
        </p:txBody>
      </p:sp>
    </p:spTree>
    <p:extLst>
      <p:ext uri="{BB962C8B-B14F-4D97-AF65-F5344CB8AC3E}">
        <p14:creationId xmlns:p14="http://schemas.microsoft.com/office/powerpoint/2010/main" val="44549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A27640-A379-4387-9451-E33CB48322F0}" type="slidenum">
              <a:rPr lang="en-US"/>
              <a:pPr fontAlgn="base">
                <a:spcBef>
                  <a:spcPct val="0"/>
                </a:spcBef>
                <a:spcAft>
                  <a:spcPct val="0"/>
                </a:spcAft>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1FCC0A-3783-41B8-8F83-6D7DA8D18FAD}" type="slidenum">
              <a:rPr lang="en-US"/>
              <a:pPr fontAlgn="base">
                <a:spcBef>
                  <a:spcPct val="0"/>
                </a:spcBef>
                <a:spcAft>
                  <a:spcPct val="0"/>
                </a:spcAft>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xfrm>
            <a:off x="731521" y="4560571"/>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9906B2-2BF8-4A6A-BDBF-204B05BB1697}" type="slidenum">
              <a:rPr lang="en-US"/>
              <a:pPr fontAlgn="base">
                <a:spcBef>
                  <a:spcPct val="0"/>
                </a:spcBef>
                <a:spcAft>
                  <a:spcPct val="0"/>
                </a:spcAft>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F122A-A21E-4901-A67A-9B89BAA55ACC}"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11708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F122A-A21E-4901-A67A-9B89BAA55ACC}"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142454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F122A-A21E-4901-A67A-9B89BAA55ACC}"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12291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pic>
        <p:nvPicPr>
          <p:cNvPr id="7" name="Picture 12" descr="RVL Logo-PPT.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64100" y="136525"/>
            <a:ext cx="4157663" cy="1162050"/>
          </a:xfrm>
          <a:prstGeom prst="rect">
            <a:avLst/>
          </a:prstGeom>
          <a:noFill/>
          <a:ln w="76200">
            <a:solidFill>
              <a:srgbClr val="832F26"/>
            </a:solidFill>
            <a:miter lim="800000"/>
            <a:headEnd/>
            <a:tailEnd/>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0" y="6069013"/>
            <a:ext cx="2239963" cy="685800"/>
          </a:xfrm>
        </p:spPr>
        <p:txBody>
          <a:bodyPr>
            <a:noAutofit/>
          </a:bodyPr>
          <a:lstStyle>
            <a:lvl1pPr algn="ctr">
              <a:defRPr sz="1600">
                <a:solidFill>
                  <a:srgbClr val="FFFFFF"/>
                </a:solidFill>
              </a:defRPr>
            </a:lvl1pPr>
          </a:lstStyle>
          <a:p>
            <a:pPr>
              <a:defRPr/>
            </a:pPr>
            <a:r>
              <a:rPr lang="en-US"/>
              <a:t>Helping Educators to find new </a:t>
            </a:r>
            <a:r>
              <a:rPr lang="en-US" b="1" i="1"/>
              <a:t>Vision</a:t>
            </a:r>
            <a:r>
              <a:rPr lang="en-US"/>
              <a:t> in their work </a:t>
            </a:r>
          </a:p>
        </p:txBody>
      </p:sp>
      <p:sp>
        <p:nvSpPr>
          <p:cNvPr id="11"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516234"/>
              </a:solidFill>
            </a:endParaRPr>
          </a:p>
        </p:txBody>
      </p:sp>
      <p:sp>
        <p:nvSpPr>
          <p:cNvPr id="12"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7B66A81-4A4A-497A-9E33-AEA9082864B5}" type="slidenum">
              <a:rPr lang="en-US">
                <a:solidFill>
                  <a:srgbClr val="516234"/>
                </a:solidFill>
              </a:rPr>
              <a:pPr>
                <a:defRPr/>
              </a:pPr>
              <a:t>‹#›</a:t>
            </a:fld>
            <a:endParaRPr lang="en-US">
              <a:solidFill>
                <a:srgbClr val="516234"/>
              </a:solidFill>
            </a:endParaRPr>
          </a:p>
        </p:txBody>
      </p:sp>
    </p:spTree>
    <p:extLst>
      <p:ext uri="{BB962C8B-B14F-4D97-AF65-F5344CB8AC3E}">
        <p14:creationId xmlns:p14="http://schemas.microsoft.com/office/powerpoint/2010/main" val="33563111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7F5FA25-A9B5-4734-8871-42DB5257CDD4}" type="datetimeFigureOut">
              <a:rPr lang="en-US">
                <a:solidFill>
                  <a:srgbClr val="493B31"/>
                </a:solidFill>
              </a:rPr>
              <a:pPr>
                <a:defRPr/>
              </a:pPr>
              <a:t>1/23/2012</a:t>
            </a:fld>
            <a:endParaRPr lang="en-US">
              <a:solidFill>
                <a:srgbClr val="493B31"/>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6" name="Slide Number Placeholder 22"/>
          <p:cNvSpPr>
            <a:spLocks noGrp="1"/>
          </p:cNvSpPr>
          <p:nvPr>
            <p:ph type="sldNum" sz="quarter" idx="12"/>
          </p:nvPr>
        </p:nvSpPr>
        <p:spPr/>
        <p:txBody>
          <a:bodyPr/>
          <a:lstStyle>
            <a:lvl1pPr>
              <a:defRPr/>
            </a:lvl1pPr>
          </a:lstStyle>
          <a:p>
            <a:pPr>
              <a:defRPr/>
            </a:pPr>
            <a:fld id="{3E9E74B1-0BD5-4AA6-B8E0-C982786975C6}" type="slidenum">
              <a:rPr lang="en-US"/>
              <a:pPr>
                <a:defRPr/>
              </a:pPr>
              <a:t>‹#›</a:t>
            </a:fld>
            <a:endParaRPr lang="en-US" dirty="0"/>
          </a:p>
        </p:txBody>
      </p:sp>
    </p:spTree>
    <p:extLst>
      <p:ext uri="{BB962C8B-B14F-4D97-AF65-F5344CB8AC3E}">
        <p14:creationId xmlns:p14="http://schemas.microsoft.com/office/powerpoint/2010/main" val="138559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pic>
        <p:nvPicPr>
          <p:cNvPr id="7" name="Picture 9" descr="ReVision Logo-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Date Placeholder 11"/>
          <p:cNvSpPr>
            <a:spLocks noGrp="1"/>
          </p:cNvSpPr>
          <p:nvPr>
            <p:ph type="dt" sz="half" idx="10"/>
          </p:nvPr>
        </p:nvSpPr>
        <p:spPr/>
        <p:txBody>
          <a:bodyPr/>
          <a:lstStyle>
            <a:lvl1pPr>
              <a:defRPr/>
            </a:lvl1pPr>
          </a:lstStyle>
          <a:p>
            <a:pPr>
              <a:defRPr/>
            </a:pPr>
            <a:fld id="{697F486D-D2C2-43CC-AE3D-A3E43A47E32D}" type="datetimeFigureOut">
              <a:rPr lang="en-US">
                <a:solidFill>
                  <a:srgbClr val="493B31"/>
                </a:solidFill>
              </a:rPr>
              <a:pPr>
                <a:defRPr/>
              </a:pPr>
              <a:t>1/23/2012</a:t>
            </a:fld>
            <a:endParaRPr lang="en-US">
              <a:solidFill>
                <a:srgbClr val="493B31"/>
              </a:solidFill>
            </a:endParaRPr>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0426807-626D-4E21-BD73-2038129F0B29}" type="slidenum">
              <a:rPr lang="en-US"/>
              <a:pPr>
                <a:defRPr/>
              </a:pPr>
              <a:t>‹#›</a:t>
            </a:fld>
            <a:endParaRPr lang="en-US"/>
          </a:p>
        </p:txBody>
      </p:sp>
      <p:sp>
        <p:nvSpPr>
          <p:cNvPr id="10" name="Footer Placeholder 13"/>
          <p:cNvSpPr>
            <a:spLocks noGrp="1"/>
          </p:cNvSpPr>
          <p:nvPr>
            <p:ph type="ftr" sz="quarter" idx="12"/>
          </p:nvPr>
        </p:nvSpPr>
        <p:spPr/>
        <p:txBody>
          <a:bodyPr/>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22009798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1303FFA-C3B3-4440-B5F1-4A4EB3D16EB2}" type="datetimeFigureOut">
              <a:rPr lang="en-US">
                <a:solidFill>
                  <a:srgbClr val="493B31"/>
                </a:solidFill>
              </a:rPr>
              <a:pPr>
                <a:defRPr/>
              </a:pPr>
              <a:t>1/23/2012</a:t>
            </a:fld>
            <a:endParaRPr lang="en-US">
              <a:solidFill>
                <a:srgbClr val="493B31"/>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C800C7B5-637C-4691-813C-1995886730C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16690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1BFABDB-23A6-44A5-8FC6-AC307284B758}" type="datetimeFigureOut">
              <a:rPr lang="en-US">
                <a:solidFill>
                  <a:srgbClr val="493B31"/>
                </a:solidFill>
              </a:rPr>
              <a:pPr>
                <a:defRPr/>
              </a:pPr>
              <a:t>1/23/2012</a:t>
            </a:fld>
            <a:endParaRPr lang="en-US">
              <a:solidFill>
                <a:srgbClr val="493B31"/>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B7D23E72-8C94-4052-9139-B69B644419A3}"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198009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8FB9060-2E35-4C2D-89D5-8C77A4B0E32D}" type="datetimeFigureOut">
              <a:rPr lang="en-US">
                <a:solidFill>
                  <a:srgbClr val="493B31"/>
                </a:solidFill>
              </a:rPr>
              <a:pPr>
                <a:defRPr/>
              </a:pPr>
              <a:t>1/23/2012</a:t>
            </a:fld>
            <a:endParaRPr lang="en-US">
              <a:solidFill>
                <a:srgbClr val="493B31"/>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5" name="Slide Number Placeholder 22"/>
          <p:cNvSpPr>
            <a:spLocks noGrp="1"/>
          </p:cNvSpPr>
          <p:nvPr>
            <p:ph type="sldNum" sz="quarter" idx="12"/>
          </p:nvPr>
        </p:nvSpPr>
        <p:spPr/>
        <p:txBody>
          <a:bodyPr/>
          <a:lstStyle>
            <a:lvl1pPr>
              <a:defRPr/>
            </a:lvl1pPr>
          </a:lstStyle>
          <a:p>
            <a:pPr>
              <a:defRPr/>
            </a:pPr>
            <a:fld id="{C12AF62A-2E26-4FAB-8799-9EDDF0FE8924}" type="slidenum">
              <a:rPr lang="en-US"/>
              <a:pPr>
                <a:defRPr/>
              </a:pPr>
              <a:t>‹#›</a:t>
            </a:fld>
            <a:endParaRPr lang="en-US" dirty="0"/>
          </a:p>
        </p:txBody>
      </p:sp>
    </p:spTree>
    <p:extLst>
      <p:ext uri="{BB962C8B-B14F-4D97-AF65-F5344CB8AC3E}">
        <p14:creationId xmlns:p14="http://schemas.microsoft.com/office/powerpoint/2010/main" val="386475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ReVision Logo-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54BBC31B-DA5F-424C-B415-DEF696C962C4}" type="datetimeFigureOut">
              <a:rPr lang="en-US">
                <a:solidFill>
                  <a:srgbClr val="493B31"/>
                </a:solidFill>
              </a:rPr>
              <a:pPr>
                <a:defRPr/>
              </a:pPr>
              <a:t>1/23/2012</a:t>
            </a:fld>
            <a:endParaRPr lang="en-US">
              <a:solidFill>
                <a:srgbClr val="493B31"/>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5"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50126F8-17AC-4625-91E5-7CE264FF47E6}" type="slidenum">
              <a:rPr lang="en-US">
                <a:solidFill>
                  <a:srgbClr val="493B31"/>
                </a:solidFill>
              </a:rPr>
              <a:pPr>
                <a:defRPr/>
              </a:pPr>
              <a:t>‹#›</a:t>
            </a:fld>
            <a:endParaRPr lang="en-US">
              <a:solidFill>
                <a:srgbClr val="493B31"/>
              </a:solidFill>
            </a:endParaRPr>
          </a:p>
        </p:txBody>
      </p:sp>
    </p:spTree>
    <p:extLst>
      <p:ext uri="{BB962C8B-B14F-4D97-AF65-F5344CB8AC3E}">
        <p14:creationId xmlns:p14="http://schemas.microsoft.com/office/powerpoint/2010/main" val="190831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947148-602F-4E1D-B5B5-4C945A10C2DA}" type="datetimeFigureOut">
              <a:rPr lang="en-US">
                <a:solidFill>
                  <a:srgbClr val="493B31"/>
                </a:solidFill>
              </a:rPr>
              <a:pPr>
                <a:defRPr/>
              </a:pPr>
              <a:t>1/23/2012</a:t>
            </a:fld>
            <a:endParaRPr lang="en-US">
              <a:solidFill>
                <a:srgbClr val="493B31"/>
              </a:solidFill>
            </a:endParaRPr>
          </a:p>
        </p:txBody>
      </p:sp>
      <p:sp>
        <p:nvSpPr>
          <p:cNvPr id="6"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7" name="Slide Number Placeholder 22"/>
          <p:cNvSpPr>
            <a:spLocks noGrp="1"/>
          </p:cNvSpPr>
          <p:nvPr>
            <p:ph type="sldNum" sz="quarter" idx="12"/>
          </p:nvPr>
        </p:nvSpPr>
        <p:spPr/>
        <p:txBody>
          <a:bodyPr/>
          <a:lstStyle>
            <a:lvl1pPr>
              <a:defRPr/>
            </a:lvl1pPr>
          </a:lstStyle>
          <a:p>
            <a:pPr>
              <a:defRPr/>
            </a:pPr>
            <a:fld id="{1717A1DB-AD04-46EA-85F7-006B6665321E}" type="slidenum">
              <a:rPr lang="en-US"/>
              <a:pPr>
                <a:defRPr/>
              </a:pPr>
              <a:t>‹#›</a:t>
            </a:fld>
            <a:endParaRPr lang="en-US" dirty="0"/>
          </a:p>
        </p:txBody>
      </p:sp>
    </p:spTree>
    <p:extLst>
      <p:ext uri="{BB962C8B-B14F-4D97-AF65-F5344CB8AC3E}">
        <p14:creationId xmlns:p14="http://schemas.microsoft.com/office/powerpoint/2010/main" val="110682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F122A-A21E-4901-A67A-9B89BAA55ACC}"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1155729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6119388-6B31-4E7C-A6AF-F7D8E6CFED19}" type="datetimeFigureOut">
              <a:rPr lang="en-US">
                <a:solidFill>
                  <a:srgbClr val="493B31"/>
                </a:solidFill>
              </a:rPr>
              <a:pPr>
                <a:defRPr/>
              </a:pPr>
              <a:t>1/23/2012</a:t>
            </a:fld>
            <a:endParaRPr lang="en-US">
              <a:solidFill>
                <a:srgbClr val="493B31"/>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CD9F3B7-8B07-4B41-9B6D-70772513FD3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242100986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2333235-4656-41F9-9FDA-1809E74A3DAB}" type="datetimeFigureOut">
              <a:rPr lang="en-US">
                <a:solidFill>
                  <a:srgbClr val="493B31"/>
                </a:solidFill>
              </a:rPr>
              <a:pPr>
                <a:defRPr/>
              </a:pPr>
              <a:t>1/23/2012</a:t>
            </a:fld>
            <a:endParaRPr lang="en-US">
              <a:solidFill>
                <a:srgbClr val="493B31"/>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6" name="Slide Number Placeholder 22"/>
          <p:cNvSpPr>
            <a:spLocks noGrp="1"/>
          </p:cNvSpPr>
          <p:nvPr>
            <p:ph type="sldNum" sz="quarter" idx="12"/>
          </p:nvPr>
        </p:nvSpPr>
        <p:spPr/>
        <p:txBody>
          <a:bodyPr/>
          <a:lstStyle>
            <a:lvl1pPr>
              <a:defRPr/>
            </a:lvl1pPr>
          </a:lstStyle>
          <a:p>
            <a:pPr>
              <a:defRPr/>
            </a:pPr>
            <a:fld id="{0D3F7DBE-D052-412C-8D32-5A4B9296004A}" type="slidenum">
              <a:rPr lang="en-US"/>
              <a:pPr>
                <a:defRPr/>
              </a:pPr>
              <a:t>‹#›</a:t>
            </a:fld>
            <a:endParaRPr lang="en-US" dirty="0"/>
          </a:p>
        </p:txBody>
      </p:sp>
    </p:spTree>
    <p:extLst>
      <p:ext uri="{BB962C8B-B14F-4D97-AF65-F5344CB8AC3E}">
        <p14:creationId xmlns:p14="http://schemas.microsoft.com/office/powerpoint/2010/main" val="242779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pic>
        <p:nvPicPr>
          <p:cNvPr id="7" name="Picture 9" descr="ReVision Logo-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553200" y="6248400"/>
            <a:ext cx="2209800" cy="365125"/>
          </a:xfrm>
        </p:spPr>
        <p:txBody>
          <a:bodyPr/>
          <a:lstStyle>
            <a:lvl1pPr>
              <a:defRPr/>
            </a:lvl1pPr>
          </a:lstStyle>
          <a:p>
            <a:pPr>
              <a:defRPr/>
            </a:pPr>
            <a:fld id="{21E3F3EF-ECC1-4239-9B11-FDBF3BF9AA3A}" type="datetimeFigureOut">
              <a:rPr lang="en-US">
                <a:solidFill>
                  <a:srgbClr val="493B31"/>
                </a:solidFill>
              </a:rPr>
              <a:pPr>
                <a:defRPr/>
              </a:pPr>
              <a:t>1/23/2012</a:t>
            </a:fld>
            <a:endParaRPr lang="en-US">
              <a:solidFill>
                <a:srgbClr val="493B31"/>
              </a:solidFill>
            </a:endParaRPr>
          </a:p>
        </p:txBody>
      </p:sp>
      <p:sp>
        <p:nvSpPr>
          <p:cNvPr id="9" name="Footer Placeholder 4"/>
          <p:cNvSpPr>
            <a:spLocks noGrp="1"/>
          </p:cNvSpPr>
          <p:nvPr>
            <p:ph type="ftr" sz="quarter" idx="11"/>
          </p:nvPr>
        </p:nvSpPr>
        <p:spPr>
          <a:xfrm>
            <a:off x="457200" y="6248400"/>
            <a:ext cx="5573713" cy="365125"/>
          </a:xfrm>
        </p:spPr>
        <p:txBody>
          <a:bodyPr/>
          <a:lstStyle>
            <a:lvl1pPr>
              <a:defRPr/>
            </a:lvl1pPr>
          </a:lstStyle>
          <a:p>
            <a:pPr>
              <a:defRPr/>
            </a:pPr>
            <a:r>
              <a:rPr lang="en-US">
                <a:solidFill>
                  <a:srgbClr val="493B31"/>
                </a:solidFill>
              </a:rPr>
              <a:t>ReVision Learning Partnership, LLC</a:t>
            </a:r>
          </a:p>
        </p:txBody>
      </p:sp>
      <p:sp>
        <p:nvSpPr>
          <p:cNvPr id="10"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6F8E185-DAEC-47C8-AC14-E2035568F00B}" type="slidenum">
              <a:rPr lang="en-US"/>
              <a:pPr>
                <a:defRPr/>
              </a:pPr>
              <a:t>‹#›</a:t>
            </a:fld>
            <a:endParaRPr lang="en-US"/>
          </a:p>
        </p:txBody>
      </p:sp>
    </p:spTree>
    <p:extLst>
      <p:ext uri="{BB962C8B-B14F-4D97-AF65-F5344CB8AC3E}">
        <p14:creationId xmlns:p14="http://schemas.microsoft.com/office/powerpoint/2010/main" val="39567212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pic>
        <p:nvPicPr>
          <p:cNvPr id="7" name="Picture 12" descr="RVL Logo-PPT.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64100" y="136525"/>
            <a:ext cx="4157663" cy="1162050"/>
          </a:xfrm>
          <a:prstGeom prst="rect">
            <a:avLst/>
          </a:prstGeom>
          <a:noFill/>
          <a:ln w="76200">
            <a:solidFill>
              <a:srgbClr val="832F26"/>
            </a:solidFill>
            <a:miter lim="800000"/>
            <a:headEnd/>
            <a:tailEnd/>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0" y="6069013"/>
            <a:ext cx="2239963" cy="685800"/>
          </a:xfrm>
        </p:spPr>
        <p:txBody>
          <a:bodyPr>
            <a:noAutofit/>
          </a:bodyPr>
          <a:lstStyle>
            <a:lvl1pPr algn="ctr">
              <a:defRPr sz="1600">
                <a:solidFill>
                  <a:srgbClr val="FFFFFF"/>
                </a:solidFill>
              </a:defRPr>
            </a:lvl1pPr>
          </a:lstStyle>
          <a:p>
            <a:pPr>
              <a:defRPr/>
            </a:pPr>
            <a:r>
              <a:rPr lang="en-US"/>
              <a:t>Helping Educators to find new </a:t>
            </a:r>
            <a:r>
              <a:rPr lang="en-US" b="1" i="1"/>
              <a:t>Vision</a:t>
            </a:r>
            <a:r>
              <a:rPr lang="en-US"/>
              <a:t> in their work </a:t>
            </a:r>
          </a:p>
        </p:txBody>
      </p:sp>
      <p:sp>
        <p:nvSpPr>
          <p:cNvPr id="11"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516234"/>
              </a:solidFill>
            </a:endParaRPr>
          </a:p>
        </p:txBody>
      </p:sp>
      <p:sp>
        <p:nvSpPr>
          <p:cNvPr id="12"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7B66A81-4A4A-497A-9E33-AEA9082864B5}" type="slidenum">
              <a:rPr lang="en-US">
                <a:solidFill>
                  <a:srgbClr val="516234"/>
                </a:solidFill>
              </a:rPr>
              <a:pPr>
                <a:defRPr/>
              </a:pPr>
              <a:t>‹#›</a:t>
            </a:fld>
            <a:endParaRPr lang="en-US">
              <a:solidFill>
                <a:srgbClr val="516234"/>
              </a:solidFill>
            </a:endParaRPr>
          </a:p>
        </p:txBody>
      </p:sp>
    </p:spTree>
    <p:extLst>
      <p:ext uri="{BB962C8B-B14F-4D97-AF65-F5344CB8AC3E}">
        <p14:creationId xmlns:p14="http://schemas.microsoft.com/office/powerpoint/2010/main" val="168728816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7F5FA25-A9B5-4734-8871-42DB5257CDD4}" type="datetimeFigureOut">
              <a:rPr lang="en-US">
                <a:solidFill>
                  <a:srgbClr val="493B31"/>
                </a:solidFill>
              </a:rPr>
              <a:pPr>
                <a:defRPr/>
              </a:pPr>
              <a:t>1/23/2012</a:t>
            </a:fld>
            <a:endParaRPr lang="en-US">
              <a:solidFill>
                <a:srgbClr val="493B31"/>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6" name="Slide Number Placeholder 22"/>
          <p:cNvSpPr>
            <a:spLocks noGrp="1"/>
          </p:cNvSpPr>
          <p:nvPr>
            <p:ph type="sldNum" sz="quarter" idx="12"/>
          </p:nvPr>
        </p:nvSpPr>
        <p:spPr/>
        <p:txBody>
          <a:bodyPr/>
          <a:lstStyle>
            <a:lvl1pPr>
              <a:defRPr/>
            </a:lvl1pPr>
          </a:lstStyle>
          <a:p>
            <a:pPr>
              <a:defRPr/>
            </a:pPr>
            <a:fld id="{3E9E74B1-0BD5-4AA6-B8E0-C982786975C6}" type="slidenum">
              <a:rPr lang="en-US"/>
              <a:pPr>
                <a:defRPr/>
              </a:pPr>
              <a:t>‹#›</a:t>
            </a:fld>
            <a:endParaRPr lang="en-US" dirty="0"/>
          </a:p>
        </p:txBody>
      </p:sp>
    </p:spTree>
    <p:extLst>
      <p:ext uri="{BB962C8B-B14F-4D97-AF65-F5344CB8AC3E}">
        <p14:creationId xmlns:p14="http://schemas.microsoft.com/office/powerpoint/2010/main" val="1892595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pic>
        <p:nvPicPr>
          <p:cNvPr id="7" name="Picture 9" descr="ReVision Logo-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Date Placeholder 11"/>
          <p:cNvSpPr>
            <a:spLocks noGrp="1"/>
          </p:cNvSpPr>
          <p:nvPr>
            <p:ph type="dt" sz="half" idx="10"/>
          </p:nvPr>
        </p:nvSpPr>
        <p:spPr/>
        <p:txBody>
          <a:bodyPr/>
          <a:lstStyle>
            <a:lvl1pPr>
              <a:defRPr/>
            </a:lvl1pPr>
          </a:lstStyle>
          <a:p>
            <a:pPr>
              <a:defRPr/>
            </a:pPr>
            <a:fld id="{697F486D-D2C2-43CC-AE3D-A3E43A47E32D}" type="datetimeFigureOut">
              <a:rPr lang="en-US">
                <a:solidFill>
                  <a:srgbClr val="493B31"/>
                </a:solidFill>
              </a:rPr>
              <a:pPr>
                <a:defRPr/>
              </a:pPr>
              <a:t>1/23/2012</a:t>
            </a:fld>
            <a:endParaRPr lang="en-US">
              <a:solidFill>
                <a:srgbClr val="493B31"/>
              </a:solidFill>
            </a:endParaRPr>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0426807-626D-4E21-BD73-2038129F0B29}" type="slidenum">
              <a:rPr lang="en-US"/>
              <a:pPr>
                <a:defRPr/>
              </a:pPr>
              <a:t>‹#›</a:t>
            </a:fld>
            <a:endParaRPr lang="en-US"/>
          </a:p>
        </p:txBody>
      </p:sp>
      <p:sp>
        <p:nvSpPr>
          <p:cNvPr id="10" name="Footer Placeholder 13"/>
          <p:cNvSpPr>
            <a:spLocks noGrp="1"/>
          </p:cNvSpPr>
          <p:nvPr>
            <p:ph type="ftr" sz="quarter" idx="12"/>
          </p:nvPr>
        </p:nvSpPr>
        <p:spPr/>
        <p:txBody>
          <a:bodyPr/>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405904523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1303FFA-C3B3-4440-B5F1-4A4EB3D16EB2}" type="datetimeFigureOut">
              <a:rPr lang="en-US">
                <a:solidFill>
                  <a:srgbClr val="493B31"/>
                </a:solidFill>
              </a:rPr>
              <a:pPr>
                <a:defRPr/>
              </a:pPr>
              <a:t>1/23/2012</a:t>
            </a:fld>
            <a:endParaRPr lang="en-US">
              <a:solidFill>
                <a:srgbClr val="493B31"/>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C800C7B5-637C-4691-813C-1995886730C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3580631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1BFABDB-23A6-44A5-8FC6-AC307284B758}" type="datetimeFigureOut">
              <a:rPr lang="en-US">
                <a:solidFill>
                  <a:srgbClr val="493B31"/>
                </a:solidFill>
              </a:rPr>
              <a:pPr>
                <a:defRPr/>
              </a:pPr>
              <a:t>1/23/2012</a:t>
            </a:fld>
            <a:endParaRPr lang="en-US">
              <a:solidFill>
                <a:srgbClr val="493B31"/>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B7D23E72-8C94-4052-9139-B69B644419A3}"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968855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8FB9060-2E35-4C2D-89D5-8C77A4B0E32D}" type="datetimeFigureOut">
              <a:rPr lang="en-US">
                <a:solidFill>
                  <a:srgbClr val="493B31"/>
                </a:solidFill>
              </a:rPr>
              <a:pPr>
                <a:defRPr/>
              </a:pPr>
              <a:t>1/23/2012</a:t>
            </a:fld>
            <a:endParaRPr lang="en-US">
              <a:solidFill>
                <a:srgbClr val="493B31"/>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5" name="Slide Number Placeholder 22"/>
          <p:cNvSpPr>
            <a:spLocks noGrp="1"/>
          </p:cNvSpPr>
          <p:nvPr>
            <p:ph type="sldNum" sz="quarter" idx="12"/>
          </p:nvPr>
        </p:nvSpPr>
        <p:spPr/>
        <p:txBody>
          <a:bodyPr/>
          <a:lstStyle>
            <a:lvl1pPr>
              <a:defRPr/>
            </a:lvl1pPr>
          </a:lstStyle>
          <a:p>
            <a:pPr>
              <a:defRPr/>
            </a:pPr>
            <a:fld id="{C12AF62A-2E26-4FAB-8799-9EDDF0FE8924}" type="slidenum">
              <a:rPr lang="en-US"/>
              <a:pPr>
                <a:defRPr/>
              </a:pPr>
              <a:t>‹#›</a:t>
            </a:fld>
            <a:endParaRPr lang="en-US" dirty="0"/>
          </a:p>
        </p:txBody>
      </p:sp>
    </p:spTree>
    <p:extLst>
      <p:ext uri="{BB962C8B-B14F-4D97-AF65-F5344CB8AC3E}">
        <p14:creationId xmlns:p14="http://schemas.microsoft.com/office/powerpoint/2010/main" val="3533878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ReVision Logo-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54BBC31B-DA5F-424C-B415-DEF696C962C4}" type="datetimeFigureOut">
              <a:rPr lang="en-US">
                <a:solidFill>
                  <a:srgbClr val="493B31"/>
                </a:solidFill>
              </a:rPr>
              <a:pPr>
                <a:defRPr/>
              </a:pPr>
              <a:t>1/23/2012</a:t>
            </a:fld>
            <a:endParaRPr lang="en-US">
              <a:solidFill>
                <a:srgbClr val="493B31"/>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5"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50126F8-17AC-4625-91E5-7CE264FF47E6}" type="slidenum">
              <a:rPr lang="en-US">
                <a:solidFill>
                  <a:srgbClr val="493B31"/>
                </a:solidFill>
              </a:rPr>
              <a:pPr>
                <a:defRPr/>
              </a:pPr>
              <a:t>‹#›</a:t>
            </a:fld>
            <a:endParaRPr lang="en-US">
              <a:solidFill>
                <a:srgbClr val="493B31"/>
              </a:solidFill>
            </a:endParaRPr>
          </a:p>
        </p:txBody>
      </p:sp>
    </p:spTree>
    <p:extLst>
      <p:ext uri="{BB962C8B-B14F-4D97-AF65-F5344CB8AC3E}">
        <p14:creationId xmlns:p14="http://schemas.microsoft.com/office/powerpoint/2010/main" val="306376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F122A-A21E-4901-A67A-9B89BAA55ACC}"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378772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947148-602F-4E1D-B5B5-4C945A10C2DA}" type="datetimeFigureOut">
              <a:rPr lang="en-US">
                <a:solidFill>
                  <a:srgbClr val="493B31"/>
                </a:solidFill>
              </a:rPr>
              <a:pPr>
                <a:defRPr/>
              </a:pPr>
              <a:t>1/23/2012</a:t>
            </a:fld>
            <a:endParaRPr lang="en-US">
              <a:solidFill>
                <a:srgbClr val="493B31"/>
              </a:solidFill>
            </a:endParaRPr>
          </a:p>
        </p:txBody>
      </p:sp>
      <p:sp>
        <p:nvSpPr>
          <p:cNvPr id="6"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7" name="Slide Number Placeholder 22"/>
          <p:cNvSpPr>
            <a:spLocks noGrp="1"/>
          </p:cNvSpPr>
          <p:nvPr>
            <p:ph type="sldNum" sz="quarter" idx="12"/>
          </p:nvPr>
        </p:nvSpPr>
        <p:spPr/>
        <p:txBody>
          <a:bodyPr/>
          <a:lstStyle>
            <a:lvl1pPr>
              <a:defRPr/>
            </a:lvl1pPr>
          </a:lstStyle>
          <a:p>
            <a:pPr>
              <a:defRPr/>
            </a:pPr>
            <a:fld id="{1717A1DB-AD04-46EA-85F7-006B6665321E}" type="slidenum">
              <a:rPr lang="en-US"/>
              <a:pPr>
                <a:defRPr/>
              </a:pPr>
              <a:t>‹#›</a:t>
            </a:fld>
            <a:endParaRPr lang="en-US" dirty="0"/>
          </a:p>
        </p:txBody>
      </p:sp>
    </p:spTree>
    <p:extLst>
      <p:ext uri="{BB962C8B-B14F-4D97-AF65-F5344CB8AC3E}">
        <p14:creationId xmlns:p14="http://schemas.microsoft.com/office/powerpoint/2010/main" val="4029643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6119388-6B31-4E7C-A6AF-F7D8E6CFED19}" type="datetimeFigureOut">
              <a:rPr lang="en-US">
                <a:solidFill>
                  <a:srgbClr val="493B31"/>
                </a:solidFill>
              </a:rPr>
              <a:pPr>
                <a:defRPr/>
              </a:pPr>
              <a:t>1/23/2012</a:t>
            </a:fld>
            <a:endParaRPr lang="en-US">
              <a:solidFill>
                <a:srgbClr val="493B31"/>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CD9F3B7-8B07-4B41-9B6D-70772513FD3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a:solidFill>
                  <a:srgbClr val="493B31"/>
                </a:solidFill>
              </a:rPr>
              <a:t>ReVision Learning Partnership, LLC</a:t>
            </a:r>
          </a:p>
        </p:txBody>
      </p:sp>
    </p:spTree>
    <p:extLst>
      <p:ext uri="{BB962C8B-B14F-4D97-AF65-F5344CB8AC3E}">
        <p14:creationId xmlns:p14="http://schemas.microsoft.com/office/powerpoint/2010/main" val="191065428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2333235-4656-41F9-9FDA-1809E74A3DAB}" type="datetimeFigureOut">
              <a:rPr lang="en-US">
                <a:solidFill>
                  <a:srgbClr val="493B31"/>
                </a:solidFill>
              </a:rPr>
              <a:pPr>
                <a:defRPr/>
              </a:pPr>
              <a:t>1/23/2012</a:t>
            </a:fld>
            <a:endParaRPr lang="en-US">
              <a:solidFill>
                <a:srgbClr val="493B31"/>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493B31"/>
                </a:solidFill>
              </a:rPr>
              <a:t>ReVision Learning Partnership, LLC</a:t>
            </a:r>
          </a:p>
        </p:txBody>
      </p:sp>
      <p:sp>
        <p:nvSpPr>
          <p:cNvPr id="6" name="Slide Number Placeholder 22"/>
          <p:cNvSpPr>
            <a:spLocks noGrp="1"/>
          </p:cNvSpPr>
          <p:nvPr>
            <p:ph type="sldNum" sz="quarter" idx="12"/>
          </p:nvPr>
        </p:nvSpPr>
        <p:spPr/>
        <p:txBody>
          <a:bodyPr/>
          <a:lstStyle>
            <a:lvl1pPr>
              <a:defRPr/>
            </a:lvl1pPr>
          </a:lstStyle>
          <a:p>
            <a:pPr>
              <a:defRPr/>
            </a:pPr>
            <a:fld id="{0D3F7DBE-D052-412C-8D32-5A4B9296004A}" type="slidenum">
              <a:rPr lang="en-US"/>
              <a:pPr>
                <a:defRPr/>
              </a:pPr>
              <a:t>‹#›</a:t>
            </a:fld>
            <a:endParaRPr lang="en-US" dirty="0"/>
          </a:p>
        </p:txBody>
      </p:sp>
    </p:spTree>
    <p:extLst>
      <p:ext uri="{BB962C8B-B14F-4D97-AF65-F5344CB8AC3E}">
        <p14:creationId xmlns:p14="http://schemas.microsoft.com/office/powerpoint/2010/main" val="2808438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pic>
        <p:nvPicPr>
          <p:cNvPr id="7" name="Picture 9" descr="ReVision Logo-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553200" y="6248400"/>
            <a:ext cx="2209800" cy="365125"/>
          </a:xfrm>
        </p:spPr>
        <p:txBody>
          <a:bodyPr/>
          <a:lstStyle>
            <a:lvl1pPr>
              <a:defRPr/>
            </a:lvl1pPr>
          </a:lstStyle>
          <a:p>
            <a:pPr>
              <a:defRPr/>
            </a:pPr>
            <a:fld id="{21E3F3EF-ECC1-4239-9B11-FDBF3BF9AA3A}" type="datetimeFigureOut">
              <a:rPr lang="en-US">
                <a:solidFill>
                  <a:srgbClr val="493B31"/>
                </a:solidFill>
              </a:rPr>
              <a:pPr>
                <a:defRPr/>
              </a:pPr>
              <a:t>1/23/2012</a:t>
            </a:fld>
            <a:endParaRPr lang="en-US">
              <a:solidFill>
                <a:srgbClr val="493B31"/>
              </a:solidFill>
            </a:endParaRPr>
          </a:p>
        </p:txBody>
      </p:sp>
      <p:sp>
        <p:nvSpPr>
          <p:cNvPr id="9" name="Footer Placeholder 4"/>
          <p:cNvSpPr>
            <a:spLocks noGrp="1"/>
          </p:cNvSpPr>
          <p:nvPr>
            <p:ph type="ftr" sz="quarter" idx="11"/>
          </p:nvPr>
        </p:nvSpPr>
        <p:spPr>
          <a:xfrm>
            <a:off x="457200" y="6248400"/>
            <a:ext cx="5573713" cy="365125"/>
          </a:xfrm>
        </p:spPr>
        <p:txBody>
          <a:bodyPr/>
          <a:lstStyle>
            <a:lvl1pPr>
              <a:defRPr/>
            </a:lvl1pPr>
          </a:lstStyle>
          <a:p>
            <a:pPr>
              <a:defRPr/>
            </a:pPr>
            <a:r>
              <a:rPr lang="en-US">
                <a:solidFill>
                  <a:srgbClr val="493B31"/>
                </a:solidFill>
              </a:rPr>
              <a:t>ReVision Learning Partnership, LLC</a:t>
            </a:r>
          </a:p>
        </p:txBody>
      </p:sp>
      <p:sp>
        <p:nvSpPr>
          <p:cNvPr id="10"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6F8E185-DAEC-47C8-AC14-E2035568F00B}" type="slidenum">
              <a:rPr lang="en-US"/>
              <a:pPr>
                <a:defRPr/>
              </a:pPr>
              <a:t>‹#›</a:t>
            </a:fld>
            <a:endParaRPr lang="en-US"/>
          </a:p>
        </p:txBody>
      </p:sp>
    </p:spTree>
    <p:extLst>
      <p:ext uri="{BB962C8B-B14F-4D97-AF65-F5344CB8AC3E}">
        <p14:creationId xmlns:p14="http://schemas.microsoft.com/office/powerpoint/2010/main" val="6947461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F122A-A21E-4901-A67A-9B89BAA55ACC}"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90962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F122A-A21E-4901-A67A-9B89BAA55ACC}"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219929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F122A-A21E-4901-A67A-9B89BAA55ACC}"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71485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F122A-A21E-4901-A67A-9B89BAA55ACC}"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331990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F122A-A21E-4901-A67A-9B89BAA55ACC}"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11754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F122A-A21E-4901-A67A-9B89BAA55ACC}"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B9E36-4180-4FA8-93EB-7691836E1346}" type="slidenum">
              <a:rPr lang="en-US" smtClean="0"/>
              <a:t>‹#›</a:t>
            </a:fld>
            <a:endParaRPr lang="en-US"/>
          </a:p>
        </p:txBody>
      </p:sp>
    </p:spTree>
    <p:extLst>
      <p:ext uri="{BB962C8B-B14F-4D97-AF65-F5344CB8AC3E}">
        <p14:creationId xmlns:p14="http://schemas.microsoft.com/office/powerpoint/2010/main" val="389526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122A-A21E-4901-A67A-9B89BAA55ACC}" type="datetimeFigureOut">
              <a:rPr lang="en-US" smtClean="0"/>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9E36-4180-4FA8-93EB-7691836E1346}" type="slidenum">
              <a:rPr lang="en-US" smtClean="0"/>
              <a:t>‹#›</a:t>
            </a:fld>
            <a:endParaRPr lang="en-US"/>
          </a:p>
        </p:txBody>
      </p:sp>
    </p:spTree>
    <p:extLst>
      <p:ext uri="{BB962C8B-B14F-4D97-AF65-F5344CB8AC3E}">
        <p14:creationId xmlns:p14="http://schemas.microsoft.com/office/powerpoint/2010/main" val="261640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defTabSz="457200">
              <a:defRPr/>
            </a:pPr>
            <a:fld id="{1E101F40-FF5C-4D94-87E1-7CD30D92ACCE}" type="datetimeFigureOut">
              <a:rPr lang="en-US">
                <a:solidFill>
                  <a:srgbClr val="493B31"/>
                </a:solidFill>
              </a:rPr>
              <a:pPr defTabSz="457200">
                <a:defRPr/>
              </a:pPr>
              <a:t>1/23/2012</a:t>
            </a:fld>
            <a:endParaRPr lang="en-US">
              <a:solidFill>
                <a:srgbClr val="493B31"/>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defTabSz="457200">
              <a:defRPr/>
            </a:pPr>
            <a:r>
              <a:rPr lang="en-US">
                <a:solidFill>
                  <a:srgbClr val="493B31"/>
                </a:solidFill>
              </a:rPr>
              <a:t>ReVision Learning Partnership, LLC</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defTabSz="457200">
              <a:defRPr/>
            </a:pPr>
            <a:fld id="{A89B38D5-DBC3-4984-996F-0D764C973DA4}" type="slidenum">
              <a:rPr lang="en-US"/>
              <a:pPr defTabSz="457200">
                <a:defRPr/>
              </a:pPr>
              <a:t>‹#›</a:t>
            </a:fld>
            <a:endParaRPr lang="en-US" dirty="0"/>
          </a:p>
        </p:txBody>
      </p:sp>
      <p:pic>
        <p:nvPicPr>
          <p:cNvPr id="1034" name="Picture 9" descr="ReVision Logo-rgb.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545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84F4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32F2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defTabSz="457200">
              <a:defRPr/>
            </a:pPr>
            <a:fld id="{1E101F40-FF5C-4D94-87E1-7CD30D92ACCE}" type="datetimeFigureOut">
              <a:rPr lang="en-US">
                <a:solidFill>
                  <a:srgbClr val="493B31"/>
                </a:solidFill>
              </a:rPr>
              <a:pPr defTabSz="457200">
                <a:defRPr/>
              </a:pPr>
              <a:t>1/23/2012</a:t>
            </a:fld>
            <a:endParaRPr lang="en-US">
              <a:solidFill>
                <a:srgbClr val="493B31"/>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defTabSz="457200">
              <a:defRPr/>
            </a:pPr>
            <a:r>
              <a:rPr lang="en-US">
                <a:solidFill>
                  <a:srgbClr val="493B31"/>
                </a:solidFill>
              </a:rPr>
              <a:t>ReVision Learning Partnership, LLC</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FFFFF"/>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defTabSz="457200">
              <a:defRPr/>
            </a:pPr>
            <a:fld id="{A89B38D5-DBC3-4984-996F-0D764C973DA4}" type="slidenum">
              <a:rPr lang="en-US"/>
              <a:pPr defTabSz="457200">
                <a:defRPr/>
              </a:pPr>
              <a:t>‹#›</a:t>
            </a:fld>
            <a:endParaRPr lang="en-US" dirty="0"/>
          </a:p>
        </p:txBody>
      </p:sp>
      <p:pic>
        <p:nvPicPr>
          <p:cNvPr id="1034" name="Picture 9" descr="ReVision Logo-rgb.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194425"/>
            <a:ext cx="19605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179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84F4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32F2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slohelp@mail.nysed.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Learning Objectives (SLO)</a:t>
            </a:r>
            <a:endParaRPr lang="en-US" dirty="0"/>
          </a:p>
        </p:txBody>
      </p:sp>
      <p:sp>
        <p:nvSpPr>
          <p:cNvPr id="3" name="Subtitle 2"/>
          <p:cNvSpPr>
            <a:spLocks noGrp="1"/>
          </p:cNvSpPr>
          <p:nvPr>
            <p:ph type="subTitle" idx="1"/>
          </p:nvPr>
        </p:nvSpPr>
        <p:spPr/>
        <p:txBody>
          <a:bodyPr/>
          <a:lstStyle/>
          <a:p>
            <a:r>
              <a:rPr lang="en-US" dirty="0" smtClean="0"/>
              <a:t>Regional Curriculum Council</a:t>
            </a:r>
          </a:p>
          <a:p>
            <a:r>
              <a:rPr lang="en-US" dirty="0" smtClean="0"/>
              <a:t>January 25, 2012</a:t>
            </a:r>
            <a:endParaRPr lang="en-US" dirty="0"/>
          </a:p>
        </p:txBody>
      </p:sp>
    </p:spTree>
    <p:extLst>
      <p:ext uri="{BB962C8B-B14F-4D97-AF65-F5344CB8AC3E}">
        <p14:creationId xmlns:p14="http://schemas.microsoft.com/office/powerpoint/2010/main" val="407516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Success</a:t>
            </a:r>
            <a:endParaRPr lang="en-US" dirty="0"/>
          </a:p>
        </p:txBody>
      </p:sp>
      <p:sp>
        <p:nvSpPr>
          <p:cNvPr id="3" name="TextBox 2"/>
          <p:cNvSpPr txBox="1"/>
          <p:nvPr/>
        </p:nvSpPr>
        <p:spPr>
          <a:xfrm>
            <a:off x="381000" y="1295400"/>
            <a:ext cx="8534400" cy="1107996"/>
          </a:xfrm>
          <a:prstGeom prst="rect">
            <a:avLst/>
          </a:prstGeom>
          <a:noFill/>
        </p:spPr>
        <p:txBody>
          <a:bodyPr wrap="square" rtlCol="0">
            <a:spAutoFit/>
          </a:bodyPr>
          <a:lstStyle/>
          <a:p>
            <a:pPr algn="ctr"/>
            <a:r>
              <a:rPr lang="en-US" sz="2400" dirty="0"/>
              <a:t>In each column identify how each of these groups defines success for a given school, classroom or course for a given year.</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584953"/>
              </p:ext>
            </p:extLst>
          </p:nvPr>
        </p:nvGraphicFramePr>
        <p:xfrm>
          <a:off x="1143000" y="2425166"/>
          <a:ext cx="7010400" cy="1613433"/>
        </p:xfrm>
        <a:graphic>
          <a:graphicData uri="http://schemas.openxmlformats.org/drawingml/2006/table">
            <a:tbl>
              <a:tblPr firstRow="1" bandRow="1">
                <a:tableStyleId>{5C22544A-7EE6-4342-B048-85BDC9FD1C3A}</a:tableStyleId>
              </a:tblPr>
              <a:tblGrid>
                <a:gridCol w="2336800"/>
                <a:gridCol w="2336800"/>
                <a:gridCol w="2336800"/>
              </a:tblGrid>
              <a:tr h="635248">
                <a:tc>
                  <a:txBody>
                    <a:bodyPr/>
                    <a:lstStyle/>
                    <a:p>
                      <a:pPr algn="ctr"/>
                      <a:r>
                        <a:rPr lang="en-US" sz="2800" dirty="0" smtClean="0"/>
                        <a:t>District</a:t>
                      </a:r>
                      <a:endParaRPr lang="en-US" sz="2800" dirty="0"/>
                    </a:p>
                  </a:txBody>
                  <a:tcPr/>
                </a:tc>
                <a:tc>
                  <a:txBody>
                    <a:bodyPr/>
                    <a:lstStyle/>
                    <a:p>
                      <a:pPr algn="ctr"/>
                      <a:r>
                        <a:rPr lang="en-US" sz="2800" dirty="0" smtClean="0"/>
                        <a:t>School</a:t>
                      </a:r>
                      <a:endParaRPr lang="en-US" sz="2800" dirty="0"/>
                    </a:p>
                  </a:txBody>
                  <a:tcPr/>
                </a:tc>
                <a:tc>
                  <a:txBody>
                    <a:bodyPr/>
                    <a:lstStyle/>
                    <a:p>
                      <a:pPr algn="ctr"/>
                      <a:r>
                        <a:rPr lang="en-US" sz="2800" dirty="0" smtClean="0"/>
                        <a:t>Teachers</a:t>
                      </a:r>
                      <a:endParaRPr lang="en-US" sz="2800" dirty="0"/>
                    </a:p>
                  </a:txBody>
                  <a:tcPr/>
                </a:tc>
              </a:tr>
              <a:tr h="97818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457200" y="4474029"/>
            <a:ext cx="8686800" cy="2123658"/>
          </a:xfrm>
          <a:prstGeom prst="rect">
            <a:avLst/>
          </a:prstGeom>
          <a:noFill/>
        </p:spPr>
        <p:txBody>
          <a:bodyPr wrap="square" rtlCol="0">
            <a:spAutoFit/>
          </a:bodyPr>
          <a:lstStyle/>
          <a:p>
            <a:pPr marL="285750" indent="-285750">
              <a:spcBef>
                <a:spcPct val="0"/>
              </a:spcBef>
              <a:buFont typeface="Arial" pitchFamily="34" charset="0"/>
              <a:buChar char="•"/>
            </a:pPr>
            <a:r>
              <a:rPr lang="en-US" sz="2400" dirty="0"/>
              <a:t>Are there particular areas of </a:t>
            </a:r>
            <a:r>
              <a:rPr lang="en-US" sz="2400" b="1" dirty="0"/>
              <a:t>alignment</a:t>
            </a:r>
            <a:r>
              <a:rPr lang="en-US" sz="2400" dirty="0"/>
              <a:t> that you see among the three?</a:t>
            </a:r>
          </a:p>
          <a:p>
            <a:pPr marL="171450" indent="-171450">
              <a:spcBef>
                <a:spcPct val="0"/>
              </a:spcBef>
              <a:buFont typeface="Arial" pitchFamily="34" charset="0"/>
              <a:buChar char="•"/>
            </a:pPr>
            <a:endParaRPr lang="en-US" sz="600" dirty="0"/>
          </a:p>
          <a:p>
            <a:pPr marL="285750" indent="-285750">
              <a:spcBef>
                <a:spcPct val="0"/>
              </a:spcBef>
              <a:buFont typeface="Arial" pitchFamily="34" charset="0"/>
              <a:buChar char="•"/>
            </a:pPr>
            <a:r>
              <a:rPr lang="en-US" sz="2400" dirty="0"/>
              <a:t>Are there particular areas of </a:t>
            </a:r>
            <a:r>
              <a:rPr lang="en-US" sz="2400" b="1" dirty="0"/>
              <a:t>misalignment</a:t>
            </a:r>
            <a:r>
              <a:rPr lang="en-US" sz="2400" dirty="0"/>
              <a:t> among the three?</a:t>
            </a:r>
          </a:p>
          <a:p>
            <a:pPr marL="171450" indent="-171450">
              <a:spcBef>
                <a:spcPct val="0"/>
              </a:spcBef>
              <a:buFont typeface="Arial" pitchFamily="34" charset="0"/>
              <a:buChar char="•"/>
            </a:pPr>
            <a:endParaRPr lang="en-US" sz="600" dirty="0"/>
          </a:p>
          <a:p>
            <a:pPr marL="285750" indent="-285750">
              <a:spcBef>
                <a:spcPct val="0"/>
              </a:spcBef>
              <a:buFont typeface="Arial" pitchFamily="34" charset="0"/>
              <a:buChar char="•"/>
            </a:pPr>
            <a:r>
              <a:rPr lang="en-US" sz="2400" dirty="0"/>
              <a:t>Are all of the definitions of success being advocated </a:t>
            </a:r>
            <a:r>
              <a:rPr lang="en-US" sz="2400" b="1" dirty="0"/>
              <a:t>measurable</a:t>
            </a:r>
            <a:r>
              <a:rPr lang="en-US" sz="2400" dirty="0"/>
              <a:t>?</a:t>
            </a:r>
          </a:p>
          <a:p>
            <a:pPr marL="285750" indent="-285750">
              <a:buFont typeface="Arial" pitchFamily="34" charset="0"/>
              <a:buChar char="•"/>
            </a:pPr>
            <a:endParaRPr lang="en-US" sz="2400" dirty="0"/>
          </a:p>
        </p:txBody>
      </p:sp>
    </p:spTree>
    <p:extLst>
      <p:ext uri="{BB962C8B-B14F-4D97-AF65-F5344CB8AC3E}">
        <p14:creationId xmlns:p14="http://schemas.microsoft.com/office/powerpoint/2010/main" val="13204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50863" y="601663"/>
            <a:ext cx="64833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a:latin typeface="Tw Cen MT" pitchFamily="34" charset="0"/>
              </a:rPr>
              <a:t>“There is no power for change greater than a community discovering what it cares about.”</a:t>
            </a:r>
          </a:p>
          <a:p>
            <a:pPr algn="r"/>
            <a:r>
              <a:rPr lang="en-US" sz="4000">
                <a:latin typeface="Tw Cen MT" pitchFamily="34" charset="0"/>
              </a:rPr>
              <a:t>  </a:t>
            </a:r>
            <a:r>
              <a:rPr lang="en-US" sz="3200">
                <a:latin typeface="Tw Cen MT" pitchFamily="34" charset="0"/>
              </a:rPr>
              <a:t>~ Margaret Wheatley</a:t>
            </a:r>
            <a:endParaRPr lang="en-US" sz="4000">
              <a:latin typeface="Tw Cen MT" pitchFamily="34" charset="0"/>
            </a:endParaRPr>
          </a:p>
        </p:txBody>
      </p:sp>
      <p:pic>
        <p:nvPicPr>
          <p:cNvPr id="51202" name="Picture 2" descr="Screen shot 2011-04-25 at 6.52.4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3905250"/>
            <a:ext cx="33432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276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898900" y="1328738"/>
            <a:ext cx="4470400" cy="1839912"/>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346" name="Title 1"/>
          <p:cNvSpPr>
            <a:spLocks noGrp="1"/>
          </p:cNvSpPr>
          <p:nvPr>
            <p:ph type="title"/>
          </p:nvPr>
        </p:nvSpPr>
        <p:spPr/>
        <p:txBody>
          <a:bodyPr/>
          <a:lstStyle/>
          <a:p>
            <a:pPr eaLnBrk="1" hangingPunct="1"/>
            <a:r>
              <a:rPr lang="en-US" sz="2200" smtClean="0"/>
              <a:t>SLOs Focus Attention on Essential Learning, Data, and Outcomes</a:t>
            </a:r>
          </a:p>
        </p:txBody>
      </p:sp>
      <p:pic>
        <p:nvPicPr>
          <p:cNvPr id="57347" name="Picture 2" descr="classrooms,diversity,expressions,faces,groups,iStockphoto,portraits,schools,students"/>
          <p:cNvPicPr>
            <a:picLocks noChangeAspect="1" noChangeArrowheads="1"/>
          </p:cNvPicPr>
          <p:nvPr/>
        </p:nvPicPr>
        <p:blipFill>
          <a:blip r:embed="rId3">
            <a:extLst>
              <a:ext uri="{28A0092B-C50C-407E-A947-70E740481C1C}">
                <a14:useLocalDpi xmlns:a14="http://schemas.microsoft.com/office/drawing/2010/main" val="0"/>
              </a:ext>
            </a:extLst>
          </a:blip>
          <a:srcRect l="13457" r="14777"/>
          <a:stretch>
            <a:fillRect/>
          </a:stretch>
        </p:blipFill>
        <p:spPr bwMode="auto">
          <a:xfrm>
            <a:off x="320675" y="1131888"/>
            <a:ext cx="348932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nvGraphicFramePr>
        <p:xfrm>
          <a:off x="4254500" y="2768600"/>
          <a:ext cx="4432300" cy="2984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349" name="TextBox 6"/>
          <p:cNvSpPr txBox="1">
            <a:spLocks noChangeArrowheads="1"/>
          </p:cNvSpPr>
          <p:nvPr/>
        </p:nvSpPr>
        <p:spPr bwMode="auto">
          <a:xfrm>
            <a:off x="4622800" y="1758950"/>
            <a:ext cx="3467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a:r>
              <a:rPr lang="en-US">
                <a:latin typeface="Tw Cen MT" pitchFamily="34" charset="0"/>
              </a:rPr>
              <a:t>What is the aggregate of what my students will learn this year?</a:t>
            </a:r>
          </a:p>
        </p:txBody>
      </p:sp>
      <p:sp>
        <p:nvSpPr>
          <p:cNvPr id="57350" name="TextBox 2"/>
          <p:cNvSpPr txBox="1">
            <a:spLocks noChangeArrowheads="1"/>
          </p:cNvSpPr>
          <p:nvPr/>
        </p:nvSpPr>
        <p:spPr bwMode="auto">
          <a:xfrm>
            <a:off x="4090988" y="6475413"/>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400">
                <a:latin typeface="Tw Cen MT" pitchFamily="34" charset="0"/>
              </a:rPr>
              <a:t>From NY DOE engageny.org </a:t>
            </a:r>
            <a:r>
              <a:rPr lang="en-US" sz="1400" b="1" i="1">
                <a:latin typeface="Tw Cen MT" pitchFamily="34" charset="0"/>
              </a:rPr>
              <a:t>Introduction to SLO </a:t>
            </a:r>
            <a:r>
              <a:rPr lang="en-US" sz="1400">
                <a:latin typeface="Tw Cen MT" pitchFamily="34" charset="0"/>
              </a:rPr>
              <a:t>Deck  </a:t>
            </a:r>
          </a:p>
        </p:txBody>
      </p:sp>
    </p:spTree>
    <p:extLst>
      <p:ext uri="{BB962C8B-B14F-4D97-AF65-F5344CB8AC3E}">
        <p14:creationId xmlns:p14="http://schemas.microsoft.com/office/powerpoint/2010/main" val="1312987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154613" y="1100138"/>
            <a:ext cx="3865562" cy="1839912"/>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75000"/>
                  </a:schemeClr>
                </a:solidFill>
              </a:rPr>
              <a:t>What is the aggregate of what our students will learn through their school career?</a:t>
            </a:r>
          </a:p>
        </p:txBody>
      </p:sp>
      <p:sp>
        <p:nvSpPr>
          <p:cNvPr id="59394" name="Title 1"/>
          <p:cNvSpPr>
            <a:spLocks noGrp="1"/>
          </p:cNvSpPr>
          <p:nvPr>
            <p:ph type="title"/>
          </p:nvPr>
        </p:nvSpPr>
        <p:spPr/>
        <p:txBody>
          <a:bodyPr/>
          <a:lstStyle/>
          <a:p>
            <a:pPr eaLnBrk="1" hangingPunct="1"/>
            <a:r>
              <a:rPr lang="en-US" sz="2200" smtClean="0"/>
              <a:t>SLOs Focus Attention on Essential Learning, Data, and Outcomes</a:t>
            </a:r>
          </a:p>
        </p:txBody>
      </p:sp>
      <p:graphicFrame>
        <p:nvGraphicFramePr>
          <p:cNvPr id="6" name="Diagram 5"/>
          <p:cNvGraphicFramePr/>
          <p:nvPr/>
        </p:nvGraphicFramePr>
        <p:xfrm>
          <a:off x="422273" y="2019950"/>
          <a:ext cx="5135565" cy="3182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6" name="TextBox 2"/>
          <p:cNvSpPr txBox="1">
            <a:spLocks noChangeArrowheads="1"/>
          </p:cNvSpPr>
          <p:nvPr/>
        </p:nvSpPr>
        <p:spPr bwMode="auto">
          <a:xfrm>
            <a:off x="4090988" y="6475413"/>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400">
                <a:latin typeface="Tw Cen MT" pitchFamily="34" charset="0"/>
              </a:rPr>
              <a:t>From NY DOE engageny.org </a:t>
            </a:r>
            <a:r>
              <a:rPr lang="en-US" sz="1400" b="1" i="1">
                <a:latin typeface="Tw Cen MT" pitchFamily="34" charset="0"/>
              </a:rPr>
              <a:t>Introduction to SLO </a:t>
            </a:r>
            <a:r>
              <a:rPr lang="en-US" sz="1400">
                <a:latin typeface="Tw Cen MT" pitchFamily="34" charset="0"/>
              </a:rPr>
              <a:t>Deck  </a:t>
            </a:r>
          </a:p>
        </p:txBody>
      </p:sp>
      <p:pic>
        <p:nvPicPr>
          <p:cNvPr id="59397" name="Picture 2" descr="https://encrypted-tbn0.google.com/images?q=tbn:ANd9GcS9DdNiYn8HUjpqvpaTrPIVJf0WL38dg1JfwGDS1nt843tpOqD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800" y="4713288"/>
            <a:ext cx="13779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http://ak1.ostkcdn.com/img/mxc/100416_graduation-gift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4538" y="3284538"/>
            <a:ext cx="2262187"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295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19100" y="30163"/>
            <a:ext cx="8350250" cy="1165225"/>
          </a:xfrm>
        </p:spPr>
        <p:txBody>
          <a:bodyPr/>
          <a:lstStyle/>
          <a:p>
            <a:pPr eaLnBrk="1" hangingPunct="1"/>
            <a:r>
              <a:rPr lang="en-US" sz="3600" smtClean="0"/>
              <a:t>Key</a:t>
            </a:r>
            <a:r>
              <a:rPr lang="en-US" sz="4000" smtClean="0">
                <a:latin typeface="Rockwell" pitchFamily="18" charset="0"/>
                <a:ea typeface="ＭＳ Ｐゴシック" pitchFamily="34" charset="-128"/>
              </a:rPr>
              <a:t> </a:t>
            </a:r>
            <a:r>
              <a:rPr lang="en-US" sz="3600" smtClean="0"/>
              <a:t>Messages</a:t>
            </a:r>
            <a:r>
              <a:rPr lang="en-US" sz="4000" smtClean="0">
                <a:latin typeface="Rockwell" pitchFamily="18" charset="0"/>
                <a:ea typeface="ＭＳ Ｐゴシック" pitchFamily="34" charset="-128"/>
              </a:rPr>
              <a:t> </a:t>
            </a:r>
            <a:r>
              <a:rPr lang="en-US" sz="3600" smtClean="0"/>
              <a:t>for</a:t>
            </a:r>
            <a:r>
              <a:rPr lang="en-US" sz="4000" smtClean="0">
                <a:latin typeface="Rockwell" pitchFamily="18" charset="0"/>
                <a:ea typeface="ＭＳ Ｐゴシック" pitchFamily="34" charset="-128"/>
              </a:rPr>
              <a:t> </a:t>
            </a:r>
            <a:r>
              <a:rPr lang="en-US" sz="3600" smtClean="0"/>
              <a:t>SLOs</a:t>
            </a:r>
            <a:r>
              <a:rPr lang="en-US" sz="4000" smtClean="0">
                <a:latin typeface="Rockwell" pitchFamily="18" charset="0"/>
                <a:ea typeface="ＭＳ Ｐゴシック" pitchFamily="34" charset="-128"/>
              </a:rPr>
              <a:t> </a:t>
            </a:r>
            <a:r>
              <a:rPr lang="en-US" sz="3600" smtClean="0"/>
              <a:t>Continued</a:t>
            </a:r>
            <a:r>
              <a:rPr lang="en-US" sz="4000" smtClean="0">
                <a:latin typeface="Rockwell" pitchFamily="18" charset="0"/>
                <a:ea typeface="ＭＳ Ｐゴシック" pitchFamily="34" charset="-128"/>
              </a:rPr>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4515498"/>
              </p:ext>
            </p:extLst>
          </p:nvPr>
        </p:nvGraphicFramePr>
        <p:xfrm>
          <a:off x="381000" y="1638300"/>
          <a:ext cx="8229600" cy="48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5" name="Slide Number Placeholder 3"/>
          <p:cNvSpPr>
            <a:spLocks noGrp="1"/>
          </p:cNvSpPr>
          <p:nvPr>
            <p:ph type="sldNum" sz="quarter" idx="12"/>
          </p:nvPr>
        </p:nvSpPr>
        <p:spPr bwMode="auto">
          <a:xfrm>
            <a:off x="6096000" y="6248400"/>
            <a:ext cx="2667000" cy="365125"/>
          </a:xfrm>
          <a:ln>
            <a:miter lim="800000"/>
            <a:headEnd/>
            <a:tailEnd/>
          </a:ln>
        </p:spPr>
        <p:txBody>
          <a:bodyPr wrap="square" lIns="91440" tIns="45720" rIns="91440" bIns="45720" numCol="1" compatLnSpc="1">
            <a:prstTxWarp prst="textNoShape">
              <a:avLst/>
            </a:prstTxWarp>
          </a:bodyPr>
          <a:lstStyle/>
          <a:p>
            <a:pPr algn="l" fontAlgn="base">
              <a:spcBef>
                <a:spcPct val="0"/>
              </a:spcBef>
              <a:spcAft>
                <a:spcPct val="0"/>
              </a:spcAft>
              <a:defRPr/>
            </a:pPr>
            <a:fld id="{F9F28171-8FD1-46CA-A94F-66C5517B821F}" type="slidenum">
              <a:rPr lang="en-US" b="0">
                <a:solidFill>
                  <a:schemeClr val="bg1"/>
                </a:solidFill>
              </a:rPr>
              <a:pPr algn="l" fontAlgn="base">
                <a:spcBef>
                  <a:spcPct val="0"/>
                </a:spcBef>
                <a:spcAft>
                  <a:spcPct val="0"/>
                </a:spcAft>
                <a:defRPr/>
              </a:pPr>
              <a:t>14</a:t>
            </a:fld>
            <a:endParaRPr lang="en-US" b="0">
              <a:solidFill>
                <a:schemeClr val="bg1"/>
              </a:solidFill>
            </a:endParaRPr>
          </a:p>
        </p:txBody>
      </p:sp>
      <p:sp>
        <p:nvSpPr>
          <p:cNvPr id="73732" name="TextBox 5"/>
          <p:cNvSpPr txBox="1">
            <a:spLocks noChangeArrowheads="1"/>
          </p:cNvSpPr>
          <p:nvPr/>
        </p:nvSpPr>
        <p:spPr bwMode="auto">
          <a:xfrm>
            <a:off x="463550" y="896938"/>
            <a:ext cx="763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i="1">
                <a:latin typeface="Tw Cen MT" pitchFamily="34" charset="0"/>
              </a:rPr>
              <a:t>Illustrative Alignment of Annual Goals: District, School, Teacher</a:t>
            </a:r>
          </a:p>
        </p:txBody>
      </p:sp>
      <p:sp>
        <p:nvSpPr>
          <p:cNvPr id="73733" name="TextBox 2"/>
          <p:cNvSpPr txBox="1">
            <a:spLocks noChangeArrowheads="1"/>
          </p:cNvSpPr>
          <p:nvPr/>
        </p:nvSpPr>
        <p:spPr bwMode="auto">
          <a:xfrm>
            <a:off x="4090988" y="6475413"/>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400">
                <a:latin typeface="Tw Cen MT" pitchFamily="34" charset="0"/>
              </a:rPr>
              <a:t>From NY DOE engageny.org </a:t>
            </a:r>
            <a:r>
              <a:rPr lang="en-US" sz="1400" b="1" i="1">
                <a:latin typeface="Tw Cen MT" pitchFamily="34" charset="0"/>
              </a:rPr>
              <a:t>Introduction to SLO </a:t>
            </a:r>
            <a:r>
              <a:rPr lang="en-US" sz="1400">
                <a:latin typeface="Tw Cen MT" pitchFamily="34" charset="0"/>
              </a:rPr>
              <a:t>Deck  </a:t>
            </a:r>
          </a:p>
        </p:txBody>
      </p:sp>
    </p:spTree>
    <p:extLst>
      <p:ext uri="{BB962C8B-B14F-4D97-AF65-F5344CB8AC3E}">
        <p14:creationId xmlns:p14="http://schemas.microsoft.com/office/powerpoint/2010/main" val="1960092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5"/>
          <p:cNvSpPr>
            <a:spLocks noChangeArrowheads="1"/>
          </p:cNvSpPr>
          <p:nvPr/>
        </p:nvSpPr>
        <p:spPr bwMode="auto">
          <a:xfrm>
            <a:off x="165100" y="1465263"/>
            <a:ext cx="75946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1600" lvl="2" indent="-571500">
              <a:spcBef>
                <a:spcPct val="20000"/>
              </a:spcBef>
              <a:buFont typeface="Tw Cen MT" pitchFamily="34" charset="0"/>
              <a:buAutoNum type="arabicPeriod"/>
            </a:pPr>
            <a:r>
              <a:rPr lang="en-US" sz="2400">
                <a:latin typeface="Tw Cen MT" pitchFamily="34" charset="0"/>
              </a:rPr>
              <a:t>Assess and identify priorities and academic needs.</a:t>
            </a:r>
          </a:p>
          <a:p>
            <a:pPr marL="1371600" lvl="2" indent="-571500">
              <a:spcBef>
                <a:spcPct val="20000"/>
              </a:spcBef>
              <a:buFont typeface="Tw Cen MT" pitchFamily="34" charset="0"/>
              <a:buAutoNum type="arabicPeriod"/>
            </a:pPr>
            <a:r>
              <a:rPr lang="en-US" sz="2400">
                <a:latin typeface="Tw Cen MT" pitchFamily="34" charset="0"/>
              </a:rPr>
              <a:t>Identify who will have State-provided growth measures and who must have SLOs as “comparable growth measures.”</a:t>
            </a:r>
          </a:p>
          <a:p>
            <a:pPr marL="1371600" lvl="2" indent="-571500">
              <a:spcBef>
                <a:spcPct val="20000"/>
              </a:spcBef>
              <a:buFont typeface="Tw Cen MT" pitchFamily="34" charset="0"/>
              <a:buAutoNum type="arabicPeriod"/>
            </a:pPr>
            <a:r>
              <a:rPr lang="en-US" sz="2400">
                <a:latin typeface="Tw Cen MT" pitchFamily="34" charset="0"/>
              </a:rPr>
              <a:t>Determine District rules for how specific SLOs will get set.</a:t>
            </a:r>
          </a:p>
          <a:p>
            <a:pPr marL="1371600" lvl="2" indent="-571500">
              <a:spcBef>
                <a:spcPct val="20000"/>
              </a:spcBef>
              <a:buFont typeface="Tw Cen MT" pitchFamily="34" charset="0"/>
              <a:buAutoNum type="arabicPeriod"/>
            </a:pPr>
            <a:r>
              <a:rPr lang="en-US" sz="2400">
                <a:latin typeface="Tw Cen MT" pitchFamily="34" charset="0"/>
              </a:rPr>
              <a:t>Establish expectations for scoring SLOs and for determining teacher ratings for the growth component.</a:t>
            </a:r>
          </a:p>
          <a:p>
            <a:pPr marL="1371600" lvl="2" indent="-571500">
              <a:spcBef>
                <a:spcPct val="20000"/>
              </a:spcBef>
              <a:buFont typeface="Tw Cen MT" pitchFamily="34" charset="0"/>
              <a:buAutoNum type="arabicPeriod"/>
            </a:pPr>
            <a:r>
              <a:rPr lang="en-US" sz="2400">
                <a:latin typeface="Tw Cen MT" pitchFamily="34" charset="0"/>
              </a:rPr>
              <a:t>Determine District-wide processes for setting, reviewing, and assessing SLOs in schools.</a:t>
            </a:r>
          </a:p>
        </p:txBody>
      </p:sp>
      <p:sp>
        <p:nvSpPr>
          <p:cNvPr id="75778" name="Title 1"/>
          <p:cNvSpPr>
            <a:spLocks noGrp="1"/>
          </p:cNvSpPr>
          <p:nvPr>
            <p:ph type="title"/>
          </p:nvPr>
        </p:nvSpPr>
        <p:spPr>
          <a:xfrm>
            <a:off x="612775" y="228600"/>
            <a:ext cx="8153400" cy="990600"/>
          </a:xfrm>
        </p:spPr>
        <p:txBody>
          <a:bodyPr/>
          <a:lstStyle/>
          <a:p>
            <a:pPr eaLnBrk="1" hangingPunct="1"/>
            <a:r>
              <a:rPr lang="en-US" sz="4000" smtClean="0"/>
              <a:t>5 District Decisions by 5/30/2012</a:t>
            </a:r>
          </a:p>
        </p:txBody>
      </p:sp>
      <p:sp>
        <p:nvSpPr>
          <p:cNvPr id="7" name="Right Brace 6"/>
          <p:cNvSpPr/>
          <p:nvPr/>
        </p:nvSpPr>
        <p:spPr>
          <a:xfrm>
            <a:off x="7759700" y="1579563"/>
            <a:ext cx="304800" cy="2587625"/>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5780" name="TextBox 7"/>
          <p:cNvSpPr txBox="1">
            <a:spLocks noChangeArrowheads="1"/>
          </p:cNvSpPr>
          <p:nvPr/>
        </p:nvSpPr>
        <p:spPr bwMode="auto">
          <a:xfrm>
            <a:off x="8089900" y="26558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latin typeface="Tw Cen MT" pitchFamily="34" charset="0"/>
              </a:rPr>
              <a:t>3/01	</a:t>
            </a:r>
          </a:p>
        </p:txBody>
      </p:sp>
      <p:sp>
        <p:nvSpPr>
          <p:cNvPr id="9" name="Right Brace 8"/>
          <p:cNvSpPr/>
          <p:nvPr/>
        </p:nvSpPr>
        <p:spPr>
          <a:xfrm>
            <a:off x="7747000" y="4383088"/>
            <a:ext cx="330200" cy="9144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5782" name="TextBox 9"/>
          <p:cNvSpPr txBox="1">
            <a:spLocks noChangeArrowheads="1"/>
          </p:cNvSpPr>
          <p:nvPr/>
        </p:nvSpPr>
        <p:spPr bwMode="auto">
          <a:xfrm>
            <a:off x="8089900" y="467518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latin typeface="Tw Cen MT" pitchFamily="34" charset="0"/>
              </a:rPr>
              <a:t>4/16</a:t>
            </a:r>
          </a:p>
        </p:txBody>
      </p:sp>
      <p:sp>
        <p:nvSpPr>
          <p:cNvPr id="11" name="Right Brace 10"/>
          <p:cNvSpPr/>
          <p:nvPr/>
        </p:nvSpPr>
        <p:spPr>
          <a:xfrm>
            <a:off x="7759700" y="5551488"/>
            <a:ext cx="330200" cy="9144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5784" name="TextBox 11"/>
          <p:cNvSpPr txBox="1">
            <a:spLocks noChangeArrowheads="1"/>
          </p:cNvSpPr>
          <p:nvPr/>
        </p:nvSpPr>
        <p:spPr bwMode="auto">
          <a:xfrm>
            <a:off x="8089900" y="583088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a:latin typeface="Tw Cen MT" pitchFamily="34" charset="0"/>
              </a:rPr>
              <a:t>5/30</a:t>
            </a:r>
          </a:p>
        </p:txBody>
      </p:sp>
      <p:sp>
        <p:nvSpPr>
          <p:cNvPr id="75785" name="TextBox 2"/>
          <p:cNvSpPr txBox="1">
            <a:spLocks noChangeArrowheads="1"/>
          </p:cNvSpPr>
          <p:nvPr/>
        </p:nvSpPr>
        <p:spPr bwMode="auto">
          <a:xfrm>
            <a:off x="4090988" y="6475413"/>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400">
                <a:latin typeface="Tw Cen MT" pitchFamily="34" charset="0"/>
              </a:rPr>
              <a:t>From NY DOE engageny.org </a:t>
            </a:r>
            <a:r>
              <a:rPr lang="en-US" sz="1400" b="1" i="1">
                <a:latin typeface="Tw Cen MT" pitchFamily="34" charset="0"/>
              </a:rPr>
              <a:t>Introduction to SLO </a:t>
            </a:r>
            <a:r>
              <a:rPr lang="en-US" sz="1400">
                <a:latin typeface="Tw Cen MT" pitchFamily="34" charset="0"/>
              </a:rPr>
              <a:t>Deck  </a:t>
            </a:r>
          </a:p>
        </p:txBody>
      </p:sp>
    </p:spTree>
    <p:extLst>
      <p:ext uri="{BB962C8B-B14F-4D97-AF65-F5344CB8AC3E}">
        <p14:creationId xmlns:p14="http://schemas.microsoft.com/office/powerpoint/2010/main" val="3551985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12775" y="228600"/>
            <a:ext cx="8153400" cy="990600"/>
          </a:xfrm>
        </p:spPr>
        <p:txBody>
          <a:bodyPr/>
          <a:lstStyle/>
          <a:p>
            <a:pPr eaLnBrk="1" hangingPunct="1"/>
            <a:r>
              <a:rPr lang="en-US" sz="2800" b="1" dirty="0" smtClean="0">
                <a:solidFill>
                  <a:schemeClr val="accent6">
                    <a:lumMod val="75000"/>
                  </a:schemeClr>
                </a:solidFill>
              </a:rPr>
              <a:t>Step 1: Determine District-wide Priorities and Academic Needs </a:t>
            </a:r>
          </a:p>
        </p:txBody>
      </p:sp>
      <p:sp>
        <p:nvSpPr>
          <p:cNvPr id="4" name="Slide Number Placeholder 3"/>
          <p:cNvSpPr>
            <a:spLocks noGrp="1"/>
          </p:cNvSpPr>
          <p:nvPr>
            <p:ph type="sldNum" sz="quarter" idx="12"/>
          </p:nvPr>
        </p:nvSpPr>
        <p:spPr/>
        <p:txBody>
          <a:bodyPr>
            <a:normAutofit/>
          </a:bodyPr>
          <a:lstStyle/>
          <a:p>
            <a:pPr>
              <a:defRPr/>
            </a:pPr>
            <a:fld id="{84D39753-55D9-446E-A623-85FB63842D9D}" type="slidenum">
              <a:rPr lang="en-US"/>
              <a:pPr>
                <a:defRPr/>
              </a:pPr>
              <a:t>16</a:t>
            </a:fld>
            <a:endParaRPr lang="en-US"/>
          </a:p>
        </p:txBody>
      </p:sp>
      <p:sp>
        <p:nvSpPr>
          <p:cNvPr id="79875" name="Content Placeholder 5"/>
          <p:cNvSpPr>
            <a:spLocks noGrp="1"/>
          </p:cNvSpPr>
          <p:nvPr>
            <p:ph sz="quarter" idx="1"/>
          </p:nvPr>
        </p:nvSpPr>
        <p:spPr>
          <a:xfrm>
            <a:off x="612775" y="1600200"/>
            <a:ext cx="8153400" cy="4495800"/>
          </a:xfrm>
        </p:spPr>
        <p:txBody>
          <a:bodyPr/>
          <a:lstStyle/>
          <a:p>
            <a:pPr eaLnBrk="1" hangingPunct="1">
              <a:buFont typeface="Wingdings" pitchFamily="2" charset="2"/>
              <a:buChar char="q"/>
            </a:pPr>
            <a:r>
              <a:rPr lang="en-US" sz="2800" dirty="0" smtClean="0"/>
              <a:t> Assess and identify District-wide priorities and academic needs. Start with commitments and focus areas in District strategic plans.</a:t>
            </a:r>
          </a:p>
          <a:p>
            <a:pPr eaLnBrk="1" hangingPunct="1">
              <a:buFont typeface="Wingdings" pitchFamily="2" charset="2"/>
              <a:buChar char="q"/>
            </a:pPr>
            <a:endParaRPr lang="en-US" sz="800" dirty="0" smtClean="0"/>
          </a:p>
          <a:p>
            <a:pPr>
              <a:buFont typeface="Wingdings" pitchFamily="2" charset="2"/>
              <a:buChar char="q"/>
            </a:pPr>
            <a:r>
              <a:rPr lang="en-US" sz="2800" dirty="0" smtClean="0"/>
              <a:t>Decide how prescriptive the District will be and where decisions will be made by principals, or principals with teachers.</a:t>
            </a:r>
          </a:p>
        </p:txBody>
      </p:sp>
      <p:sp>
        <p:nvSpPr>
          <p:cNvPr id="79876" name="TextBox 4"/>
          <p:cNvSpPr txBox="1">
            <a:spLocks noChangeArrowheads="1"/>
          </p:cNvSpPr>
          <p:nvPr/>
        </p:nvSpPr>
        <p:spPr bwMode="auto">
          <a:xfrm>
            <a:off x="-2144713" y="2433638"/>
            <a:ext cx="76200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1"/>
            <a:r>
              <a:rPr lang="en-US" sz="2400">
                <a:latin typeface="Tw Cen MT" pitchFamily="34" charset="0"/>
              </a:rPr>
              <a:t>  </a:t>
            </a:r>
            <a:endParaRPr lang="en-US" sz="1600">
              <a:latin typeface="Tw Cen MT" pitchFamily="34" charset="0"/>
            </a:endParaRPr>
          </a:p>
          <a:p>
            <a:pPr>
              <a:buFont typeface="Wingdings" pitchFamily="2" charset="2"/>
              <a:buChar char="Ø"/>
            </a:pPr>
            <a:endParaRPr lang="en-US" sz="1600">
              <a:latin typeface="Tw Cen MT" pitchFamily="34" charset="0"/>
            </a:endParaRPr>
          </a:p>
        </p:txBody>
      </p:sp>
      <p:sp>
        <p:nvSpPr>
          <p:cNvPr id="79877" name="TextBox 2"/>
          <p:cNvSpPr txBox="1">
            <a:spLocks noChangeArrowheads="1"/>
          </p:cNvSpPr>
          <p:nvPr/>
        </p:nvSpPr>
        <p:spPr bwMode="auto">
          <a:xfrm>
            <a:off x="4090988" y="6475413"/>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400">
                <a:latin typeface="Tw Cen MT" pitchFamily="34" charset="0"/>
              </a:rPr>
              <a:t>From NY DOE engageny.org </a:t>
            </a:r>
            <a:r>
              <a:rPr lang="en-US" sz="1400" b="1" i="1">
                <a:latin typeface="Tw Cen MT" pitchFamily="34" charset="0"/>
              </a:rPr>
              <a:t>Introduction to SLO </a:t>
            </a:r>
            <a:r>
              <a:rPr lang="en-US" sz="1400">
                <a:latin typeface="Tw Cen MT" pitchFamily="34" charset="0"/>
              </a:rPr>
              <a:t>Deck  </a:t>
            </a:r>
          </a:p>
        </p:txBody>
      </p:sp>
    </p:spTree>
    <p:extLst>
      <p:ext uri="{BB962C8B-B14F-4D97-AF65-F5344CB8AC3E}">
        <p14:creationId xmlns:p14="http://schemas.microsoft.com/office/powerpoint/2010/main" val="147123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12750" y="80963"/>
            <a:ext cx="8229600" cy="1165225"/>
          </a:xfrm>
        </p:spPr>
        <p:txBody>
          <a:bodyPr/>
          <a:lstStyle/>
          <a:p>
            <a:pPr eaLnBrk="1" hangingPunct="1"/>
            <a:r>
              <a:rPr lang="en-US" sz="3600" smtClean="0">
                <a:latin typeface="Georgia" pitchFamily="18" charset="0"/>
                <a:ea typeface="ＭＳ Ｐゴシック" pitchFamily="34" charset="-128"/>
              </a:rPr>
              <a:t>What Does the District Determine?</a:t>
            </a:r>
          </a:p>
        </p:txBody>
      </p:sp>
      <p:sp>
        <p:nvSpPr>
          <p:cNvPr id="63490" name="Slide Number Placeholder 2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0199798-1BA2-478A-8700-72849CA7855E}" type="slidenum">
              <a:rPr lang="en-US" smtClean="0">
                <a:solidFill>
                  <a:srgbClr val="FFFFFF"/>
                </a:solidFill>
                <a:cs typeface="Arial" pitchFamily="34" charset="0"/>
              </a:rPr>
              <a:pPr/>
              <a:t>17</a:t>
            </a:fld>
            <a:endParaRPr lang="en-US" smtClean="0">
              <a:solidFill>
                <a:srgbClr val="FFFFFF"/>
              </a:solidFill>
              <a:cs typeface="Arial" pitchFamily="34" charset="0"/>
            </a:endParaRPr>
          </a:p>
        </p:txBody>
      </p:sp>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76200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2743200"/>
            <a:ext cx="50292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3246863" y="3339790"/>
            <a:ext cx="4572000" cy="2209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53200" y="6477000"/>
            <a:ext cx="2444750" cy="276999"/>
          </a:xfrm>
          <a:prstGeom prst="rect">
            <a:avLst/>
          </a:prstGeom>
          <a:noFill/>
        </p:spPr>
        <p:txBody>
          <a:bodyPr wrap="square" rtlCol="0">
            <a:spAutoFit/>
          </a:bodyPr>
          <a:lstStyle/>
          <a:p>
            <a:pPr algn="r"/>
            <a:r>
              <a:rPr lang="en-US" sz="1200" b="1" dirty="0" smtClean="0"/>
              <a:t>NYSED Webinar (12.20.11)</a:t>
            </a:r>
            <a:endParaRPr lang="en-US" sz="1200" b="1" dirty="0"/>
          </a:p>
        </p:txBody>
      </p:sp>
    </p:spTree>
    <p:extLst>
      <p:ext uri="{BB962C8B-B14F-4D97-AF65-F5344CB8AC3E}">
        <p14:creationId xmlns:p14="http://schemas.microsoft.com/office/powerpoint/2010/main" val="142841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84555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53200" y="6477000"/>
            <a:ext cx="2444750" cy="276999"/>
          </a:xfrm>
          <a:prstGeom prst="rect">
            <a:avLst/>
          </a:prstGeom>
          <a:noFill/>
        </p:spPr>
        <p:txBody>
          <a:bodyPr wrap="square" rtlCol="0">
            <a:spAutoFit/>
          </a:bodyPr>
          <a:lstStyle/>
          <a:p>
            <a:pPr algn="r"/>
            <a:r>
              <a:rPr lang="en-US" sz="1200" b="1" dirty="0" smtClean="0"/>
              <a:t>NYSED Webinar (12.20.11)</a:t>
            </a:r>
            <a:endParaRPr lang="en-US" sz="1200" b="1" dirty="0"/>
          </a:p>
        </p:txBody>
      </p:sp>
    </p:spTree>
    <p:extLst>
      <p:ext uri="{BB962C8B-B14F-4D97-AF65-F5344CB8AC3E}">
        <p14:creationId xmlns:p14="http://schemas.microsoft.com/office/powerpoint/2010/main" val="3832703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7000" y="34333"/>
          <a:ext cx="8839200" cy="673269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57400"/>
                <a:gridCol w="1752600"/>
                <a:gridCol w="5029200"/>
              </a:tblGrid>
              <a:tr h="491533">
                <a:tc>
                  <a:txBody>
                    <a:bodyPr/>
                    <a:lstStyle/>
                    <a:p>
                      <a:pPr algn="ctr"/>
                      <a:r>
                        <a:rPr lang="en-US" sz="1200" b="1" dirty="0" smtClean="0">
                          <a:latin typeface="+mn-lt"/>
                        </a:rPr>
                        <a:t>Teachers by Grade</a:t>
                      </a:r>
                    </a:p>
                    <a:p>
                      <a:pPr algn="ctr"/>
                      <a:r>
                        <a:rPr lang="en-US" sz="1200" b="1" baseline="0" dirty="0" smtClean="0">
                          <a:latin typeface="+mn-lt"/>
                        </a:rPr>
                        <a:t> and Subject:</a:t>
                      </a:r>
                      <a:endParaRPr lang="en-US" sz="1200" b="1" dirty="0">
                        <a:latin typeface="+mn-lt"/>
                      </a:endParaRPr>
                    </a:p>
                  </a:txBody>
                  <a:tcPr>
                    <a:cell3D prstMaterial="dkEdge">
                      <a:bevel prst="coolSlant"/>
                      <a:lightRig rig="flood" dir="t"/>
                    </a:cell3D>
                  </a:tcPr>
                </a:tc>
                <a:tc>
                  <a:txBody>
                    <a:bodyPr/>
                    <a:lstStyle/>
                    <a:p>
                      <a:pPr algn="ctr"/>
                      <a:r>
                        <a:rPr lang="en-US" sz="1200" b="1" dirty="0" smtClean="0">
                          <a:latin typeface="+mn-lt"/>
                        </a:rPr>
                        <a:t>Growth is State-provided SGP/VA</a:t>
                      </a:r>
                      <a:endParaRPr lang="en-US" sz="1200" b="1" dirty="0">
                        <a:latin typeface="+mn-lt"/>
                      </a:endParaRPr>
                    </a:p>
                  </a:txBody>
                  <a:tcPr>
                    <a:cell3D prstMaterial="dkEdge">
                      <a:bevel prst="coolSlant"/>
                      <a:lightRig rig="flood" dir="t"/>
                    </a:cell3D>
                  </a:tcPr>
                </a:tc>
                <a:tc>
                  <a:txBody>
                    <a:bodyPr/>
                    <a:lstStyle/>
                    <a:p>
                      <a:pPr algn="ctr"/>
                      <a:r>
                        <a:rPr lang="en-US" sz="1200" b="1" dirty="0" smtClean="0">
                          <a:latin typeface="+mn-lt"/>
                        </a:rPr>
                        <a:t>Growth is SLO</a:t>
                      </a:r>
                      <a:endParaRPr lang="en-US" sz="1200" b="1" dirty="0">
                        <a:latin typeface="+mn-lt"/>
                      </a:endParaRPr>
                    </a:p>
                  </a:txBody>
                  <a:tcPr>
                    <a:cell3D prstMaterial="dkEdge">
                      <a:bevel prst="coolSlant"/>
                      <a:lightRig rig="flood" dir="t"/>
                    </a:cell3D>
                  </a:tcPr>
                </a:tc>
              </a:tr>
              <a:tr h="688146">
                <a:tc>
                  <a:txBody>
                    <a:bodyPr/>
                    <a:lstStyle/>
                    <a:p>
                      <a:r>
                        <a:rPr lang="en-US" sz="1200" b="1" dirty="0" smtClean="0">
                          <a:solidFill>
                            <a:schemeClr val="bg1"/>
                          </a:solidFill>
                          <a:latin typeface="+mn-lt"/>
                        </a:rPr>
                        <a:t>K-2</a:t>
                      </a:r>
                      <a:r>
                        <a:rPr lang="en-US" sz="1200" b="1" baseline="0" dirty="0" smtClean="0">
                          <a:solidFill>
                            <a:schemeClr val="bg1"/>
                          </a:solidFill>
                          <a:latin typeface="+mn-lt"/>
                        </a:rPr>
                        <a:t> Teachers</a:t>
                      </a:r>
                      <a:endParaRPr lang="en-US" sz="1200" b="1" dirty="0">
                        <a:solidFill>
                          <a:schemeClr val="bg1"/>
                        </a:solidFill>
                        <a:latin typeface="+mn-lt"/>
                      </a:endParaRPr>
                    </a:p>
                  </a:txBody>
                  <a:tcPr>
                    <a:cell3D prstMaterial="dkEdge">
                      <a:bevel prst="coolSlant"/>
                      <a:lightRig rig="flood" dir="t"/>
                    </a:cell3D>
                    <a:solidFill>
                      <a:schemeClr val="accent1"/>
                    </a:solidFill>
                  </a:tcPr>
                </a:tc>
                <a:tc>
                  <a:txBody>
                    <a:bodyPr/>
                    <a:lstStyle/>
                    <a:p>
                      <a:r>
                        <a:rPr lang="en-US" sz="1200" i="1" dirty="0" smtClean="0">
                          <a:solidFill>
                            <a:schemeClr val="tx1"/>
                          </a:solidFill>
                          <a:latin typeface="+mn-lt"/>
                        </a:rPr>
                        <a:t>Future</a:t>
                      </a:r>
                      <a:r>
                        <a:rPr lang="en-US" sz="1200" i="1" baseline="0" dirty="0" smtClean="0">
                          <a:solidFill>
                            <a:schemeClr val="tx1"/>
                          </a:solidFill>
                          <a:latin typeface="+mn-lt"/>
                        </a:rPr>
                        <a:t> Possibly</a:t>
                      </a:r>
                      <a:endParaRPr lang="en-US" sz="1200" i="1" dirty="0">
                        <a:solidFill>
                          <a:schemeClr val="tx1"/>
                        </a:solidFill>
                        <a:latin typeface="+mn-lt"/>
                      </a:endParaRPr>
                    </a:p>
                  </a:txBody>
                  <a:tcPr>
                    <a:cell3D prstMaterial="dkEdge">
                      <a:bevel prst="coolSlant"/>
                      <a:lightRig rig="flood" dir="t"/>
                    </a:cell3D>
                  </a:tcPr>
                </a:tc>
                <a:tc>
                  <a:txBody>
                    <a:bodyPr/>
                    <a:lstStyle/>
                    <a:p>
                      <a:pPr>
                        <a:buFontTx/>
                        <a:buChar char="-"/>
                      </a:pPr>
                      <a:r>
                        <a:rPr lang="en-US" sz="1200" i="0" dirty="0" smtClean="0">
                          <a:solidFill>
                            <a:schemeClr val="tx1"/>
                          </a:solidFill>
                          <a:latin typeface="+mn-lt"/>
                        </a:rPr>
                        <a:t> 1</a:t>
                      </a:r>
                      <a:r>
                        <a:rPr lang="en-US" sz="1200" i="0" baseline="0" dirty="0" smtClean="0">
                          <a:solidFill>
                            <a:schemeClr val="tx1"/>
                          </a:solidFill>
                          <a:latin typeface="+mn-lt"/>
                        </a:rPr>
                        <a:t> SLO for ELA (literacy and writing)</a:t>
                      </a:r>
                    </a:p>
                    <a:p>
                      <a:pPr>
                        <a:buFontTx/>
                        <a:buChar char="-"/>
                      </a:pPr>
                      <a:r>
                        <a:rPr lang="en-US" sz="1200" i="0" baseline="0" dirty="0" smtClean="0">
                          <a:solidFill>
                            <a:schemeClr val="tx1"/>
                          </a:solidFill>
                          <a:latin typeface="+mn-lt"/>
                        </a:rPr>
                        <a:t> 1 SLO for Math</a:t>
                      </a:r>
                    </a:p>
                    <a:p>
                      <a:pPr>
                        <a:buFontTx/>
                        <a:buChar char="-"/>
                      </a:pPr>
                      <a:r>
                        <a:rPr lang="en-US" sz="1200" i="0" baseline="0" dirty="0" smtClean="0">
                          <a:solidFill>
                            <a:schemeClr val="tx1"/>
                          </a:solidFill>
                          <a:latin typeface="+mn-lt"/>
                        </a:rPr>
                        <a:t> (unless teacher focuses on single subject area)</a:t>
                      </a:r>
                      <a:endParaRPr lang="en-US" sz="1200" i="0" dirty="0">
                        <a:solidFill>
                          <a:schemeClr val="tx1"/>
                        </a:solidFill>
                        <a:latin typeface="+mn-lt"/>
                      </a:endParaRPr>
                    </a:p>
                  </a:txBody>
                  <a:tcPr>
                    <a:cell3D prstMaterial="dkEdge">
                      <a:bevel prst="coolSlant"/>
                      <a:lightRig rig="flood" dir="t"/>
                    </a:cell3D>
                  </a:tcPr>
                </a:tc>
              </a:tr>
              <a:tr h="861621">
                <a:tc>
                  <a:txBody>
                    <a:bodyPr/>
                    <a:lstStyle/>
                    <a:p>
                      <a:r>
                        <a:rPr lang="en-US" sz="1200" b="1" dirty="0" smtClean="0">
                          <a:solidFill>
                            <a:schemeClr val="bg1"/>
                          </a:solidFill>
                          <a:latin typeface="+mn-lt"/>
                        </a:rPr>
                        <a:t>3 Teachers</a:t>
                      </a:r>
                      <a:endParaRPr lang="en-US" sz="1200" b="1" dirty="0">
                        <a:solidFill>
                          <a:schemeClr val="bg1"/>
                        </a:solidFill>
                        <a:latin typeface="+mn-lt"/>
                      </a:endParaRPr>
                    </a:p>
                  </a:txBody>
                  <a:tcPr>
                    <a:cell3D prstMaterial="dkEdge">
                      <a:bevel prst="coolSlant"/>
                      <a:lightRig rig="flood" dir="t"/>
                    </a:cell3D>
                    <a:solidFill>
                      <a:schemeClr val="accent1"/>
                    </a:solidFill>
                  </a:tcPr>
                </a:tc>
                <a:tc>
                  <a:txBody>
                    <a:bodyPr/>
                    <a:lstStyle/>
                    <a:p>
                      <a:r>
                        <a:rPr lang="en-US" sz="1200" i="1" dirty="0" smtClean="0">
                          <a:solidFill>
                            <a:schemeClr val="tx1"/>
                          </a:solidFill>
                          <a:latin typeface="+mn-lt"/>
                        </a:rPr>
                        <a:t>Future</a:t>
                      </a:r>
                      <a:r>
                        <a:rPr lang="en-US" sz="1200" i="1" baseline="0" dirty="0" smtClean="0">
                          <a:solidFill>
                            <a:schemeClr val="tx1"/>
                          </a:solidFill>
                          <a:latin typeface="+mn-lt"/>
                        </a:rPr>
                        <a:t> Possibly</a:t>
                      </a:r>
                      <a:endParaRPr lang="en-US" sz="1200" i="1" dirty="0">
                        <a:solidFill>
                          <a:schemeClr val="tx1"/>
                        </a:solidFill>
                        <a:latin typeface="+mn-lt"/>
                      </a:endParaRPr>
                    </a:p>
                  </a:txBody>
                  <a:tcPr>
                    <a:cell3D prstMaterial="dkEdge">
                      <a:bevel prst="coolSlant"/>
                      <a:lightRig rig="flood" dir="t"/>
                    </a:cell3D>
                  </a:tcPr>
                </a:tc>
                <a:tc>
                  <a:txBody>
                    <a:bodyPr/>
                    <a:lstStyle/>
                    <a:p>
                      <a:pPr>
                        <a:buFontTx/>
                        <a:buChar char="-"/>
                      </a:pPr>
                      <a:r>
                        <a:rPr lang="en-US" sz="1200" i="0" dirty="0" smtClean="0">
                          <a:solidFill>
                            <a:schemeClr val="tx1"/>
                          </a:solidFill>
                          <a:latin typeface="+mn-lt"/>
                        </a:rPr>
                        <a:t> 1</a:t>
                      </a:r>
                      <a:r>
                        <a:rPr lang="en-US" sz="1200" i="0" baseline="0" dirty="0" smtClean="0">
                          <a:solidFill>
                            <a:schemeClr val="tx1"/>
                          </a:solidFill>
                          <a:latin typeface="+mn-lt"/>
                        </a:rPr>
                        <a:t> SLO for ELA (literacy and writing)</a:t>
                      </a:r>
                    </a:p>
                    <a:p>
                      <a:pPr>
                        <a:buFontTx/>
                        <a:buChar char="-"/>
                      </a:pPr>
                      <a:r>
                        <a:rPr lang="en-US" sz="1200" i="0" baseline="0" dirty="0" smtClean="0">
                          <a:solidFill>
                            <a:schemeClr val="tx1"/>
                          </a:solidFill>
                          <a:latin typeface="+mn-lt"/>
                        </a:rPr>
                        <a:t> 1 SLO for Math</a:t>
                      </a:r>
                    </a:p>
                    <a:p>
                      <a:pPr>
                        <a:buFontTx/>
                        <a:buChar char="-"/>
                      </a:pPr>
                      <a:r>
                        <a:rPr lang="en-US" sz="1200" i="0" baseline="0" dirty="0" smtClean="0">
                          <a:solidFill>
                            <a:schemeClr val="tx1"/>
                          </a:solidFill>
                          <a:latin typeface="+mn-lt"/>
                        </a:rPr>
                        <a:t> (unless teacher focuses on single subject area)</a:t>
                      </a:r>
                    </a:p>
                    <a:p>
                      <a:pPr>
                        <a:buFontTx/>
                        <a:buChar char="-"/>
                      </a:pPr>
                      <a:r>
                        <a:rPr lang="en-US" sz="1200" i="0" baseline="0" dirty="0" smtClean="0">
                          <a:solidFill>
                            <a:schemeClr val="tx1"/>
                          </a:solidFill>
                          <a:latin typeface="+mn-lt"/>
                        </a:rPr>
                        <a:t> (must use State assessment as evidence)</a:t>
                      </a:r>
                    </a:p>
                  </a:txBody>
                  <a:tcPr>
                    <a:cell3D prstMaterial="dkEdge">
                      <a:bevel prst="coolSlant"/>
                      <a:lightRig rig="flood" dir="t"/>
                    </a:cell3D>
                  </a:tcPr>
                </a:tc>
              </a:tr>
              <a:tr h="491533">
                <a:tc>
                  <a:txBody>
                    <a:bodyPr/>
                    <a:lstStyle/>
                    <a:p>
                      <a:r>
                        <a:rPr lang="en-US" sz="1200" b="1" dirty="0" smtClean="0">
                          <a:solidFill>
                            <a:schemeClr val="bg1"/>
                          </a:solidFill>
                          <a:latin typeface="+mn-lt"/>
                        </a:rPr>
                        <a:t>4-8 Common Branch/</a:t>
                      </a:r>
                      <a:r>
                        <a:rPr lang="en-US" sz="1200" b="1" baseline="0" dirty="0" smtClean="0">
                          <a:solidFill>
                            <a:schemeClr val="bg1"/>
                          </a:solidFill>
                          <a:latin typeface="+mn-lt"/>
                        </a:rPr>
                        <a:t> </a:t>
                      </a:r>
                      <a:r>
                        <a:rPr lang="en-US" sz="1200" b="1" dirty="0" smtClean="0">
                          <a:solidFill>
                            <a:schemeClr val="bg1"/>
                          </a:solidFill>
                          <a:latin typeface="+mn-lt"/>
                        </a:rPr>
                        <a:t>ELA/Math Teachers</a:t>
                      </a:r>
                      <a:endParaRPr lang="en-US" sz="1200" b="1" dirty="0">
                        <a:solidFill>
                          <a:schemeClr val="bg1"/>
                        </a:solidFill>
                        <a:latin typeface="+mn-lt"/>
                      </a:endParaRPr>
                    </a:p>
                  </a:txBody>
                  <a:tcPr>
                    <a:cell3D prstMaterial="dkEdge">
                      <a:bevel prst="coolSlant"/>
                      <a:lightRig rig="flood" dir="t"/>
                    </a:cell3D>
                    <a:solidFill>
                      <a:schemeClr val="accent1"/>
                    </a:solidFill>
                  </a:tcPr>
                </a:tc>
                <a:tc>
                  <a:txBody>
                    <a:bodyPr/>
                    <a:lstStyle/>
                    <a:p>
                      <a:r>
                        <a:rPr lang="en-US" sz="1200" dirty="0" smtClean="0">
                          <a:solidFill>
                            <a:schemeClr val="tx1"/>
                          </a:solidFill>
                          <a:latin typeface="+mn-lt"/>
                        </a:rPr>
                        <a:t>YES</a:t>
                      </a:r>
                      <a:endParaRPr lang="en-US" sz="1200" dirty="0">
                        <a:solidFill>
                          <a:schemeClr val="tx1"/>
                        </a:solidFill>
                        <a:latin typeface="+mn-lt"/>
                      </a:endParaRPr>
                    </a:p>
                  </a:txBody>
                  <a:tcPr>
                    <a:cell3D prstMaterial="dkEdge">
                      <a:bevel prst="coolSlant"/>
                      <a:lightRig rig="flood" dir="t"/>
                    </a:cell3D>
                  </a:tcPr>
                </a:tc>
                <a:tc>
                  <a:txBody>
                    <a:bodyPr/>
                    <a:lstStyle/>
                    <a:p>
                      <a:r>
                        <a:rPr lang="en-US" sz="1200" dirty="0" smtClean="0">
                          <a:solidFill>
                            <a:schemeClr val="tx1"/>
                          </a:solidFill>
                          <a:latin typeface="+mn-lt"/>
                        </a:rPr>
                        <a:t>N/A</a:t>
                      </a:r>
                      <a:endParaRPr lang="en-US" sz="1200" dirty="0">
                        <a:solidFill>
                          <a:schemeClr val="tx1"/>
                        </a:solidFill>
                        <a:latin typeface="+mn-lt"/>
                      </a:endParaRPr>
                    </a:p>
                  </a:txBody>
                  <a:tcPr>
                    <a:cell3D prstMaterial="dkEdge">
                      <a:bevel prst="coolSlant"/>
                      <a:lightRig rig="flood" dir="t"/>
                    </a:cell3D>
                  </a:tcPr>
                </a:tc>
              </a:tr>
              <a:tr h="491533">
                <a:tc>
                  <a:txBody>
                    <a:bodyPr/>
                    <a:lstStyle/>
                    <a:p>
                      <a:r>
                        <a:rPr lang="en-US" sz="1200" b="1" dirty="0" smtClean="0">
                          <a:solidFill>
                            <a:schemeClr val="bg1"/>
                          </a:solidFill>
                          <a:latin typeface="+mn-lt"/>
                        </a:rPr>
                        <a:t>4-8 Science and Social</a:t>
                      </a:r>
                      <a:r>
                        <a:rPr lang="en-US" sz="1200" b="1" baseline="0" dirty="0" smtClean="0">
                          <a:solidFill>
                            <a:schemeClr val="bg1"/>
                          </a:solidFill>
                          <a:latin typeface="+mn-lt"/>
                        </a:rPr>
                        <a:t> Studies Subject Teachers</a:t>
                      </a:r>
                      <a:endParaRPr lang="en-US" sz="1200" b="1" dirty="0">
                        <a:solidFill>
                          <a:schemeClr val="bg1"/>
                        </a:solidFill>
                        <a:latin typeface="+mn-lt"/>
                      </a:endParaRPr>
                    </a:p>
                  </a:txBody>
                  <a:tcPr>
                    <a:cell3D prstMaterial="dkEdge">
                      <a:bevel prst="coolSlant"/>
                      <a:lightRig rig="flood" dir="t"/>
                    </a:cell3D>
                    <a:solidFill>
                      <a:schemeClr val="accent1"/>
                    </a:solidFill>
                  </a:tcPr>
                </a:tc>
                <a:tc>
                  <a:txBody>
                    <a:bodyPr/>
                    <a:lstStyle/>
                    <a:p>
                      <a:r>
                        <a:rPr lang="en-US" sz="1200" i="1" dirty="0" smtClean="0">
                          <a:solidFill>
                            <a:schemeClr val="tx1"/>
                          </a:solidFill>
                          <a:latin typeface="+mn-lt"/>
                        </a:rPr>
                        <a:t>Future Likely</a:t>
                      </a:r>
                      <a:endParaRPr lang="en-US" sz="1200" i="1" dirty="0">
                        <a:solidFill>
                          <a:schemeClr val="tx1"/>
                        </a:solidFill>
                        <a:latin typeface="+mn-lt"/>
                      </a:endParaRPr>
                    </a:p>
                  </a:txBody>
                  <a:tcPr>
                    <a:cell3D prstMaterial="dkEdge">
                      <a:bevel prst="coolSlant"/>
                      <a:lightRig rig="flood" dir="t"/>
                    </a:cell3D>
                  </a:tcPr>
                </a:tc>
                <a:tc rowSpan="2">
                  <a:txBody>
                    <a:bodyPr/>
                    <a:lstStyle/>
                    <a:p>
                      <a:r>
                        <a:rPr lang="en-US" sz="1200" i="0" dirty="0" smtClean="0">
                          <a:solidFill>
                            <a:schemeClr val="tx1"/>
                          </a:solidFill>
                          <a:latin typeface="+mn-lt"/>
                        </a:rPr>
                        <a:t>- 1</a:t>
                      </a:r>
                      <a:r>
                        <a:rPr lang="en-US" sz="1200" i="0" baseline="0" dirty="0" smtClean="0">
                          <a:solidFill>
                            <a:schemeClr val="tx1"/>
                          </a:solidFill>
                          <a:latin typeface="+mn-lt"/>
                        </a:rPr>
                        <a:t> SLO for each subject/assessment – (SLOs must cover classes with largest numbers of students until a majority of students are covered)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i="1" baseline="0" dirty="0" smtClean="0">
                          <a:solidFill>
                            <a:schemeClr val="tx1"/>
                          </a:solidFill>
                          <a:latin typeface="+mn-lt"/>
                        </a:rPr>
                        <a:t>  Grades 6-7 Science  and 6-8 Social Studies must use a State-approved 3</a:t>
                      </a:r>
                      <a:r>
                        <a:rPr lang="en-US" sz="1200" i="1" baseline="30000" dirty="0" smtClean="0">
                          <a:solidFill>
                            <a:schemeClr val="tx1"/>
                          </a:solidFill>
                          <a:latin typeface="+mn-lt"/>
                        </a:rPr>
                        <a:t>rd</a:t>
                      </a:r>
                      <a:r>
                        <a:rPr lang="en-US" sz="1200" i="1" baseline="0" dirty="0" smtClean="0">
                          <a:solidFill>
                            <a:schemeClr val="tx1"/>
                          </a:solidFill>
                          <a:latin typeface="+mn-lt"/>
                        </a:rPr>
                        <a:t> party assessment as evidence; Grade 4 and Grade 8 Science must use a State assessment as evidence.</a:t>
                      </a:r>
                      <a:endParaRPr lang="en-US" sz="1200" i="0" baseline="0" dirty="0" smtClean="0">
                        <a:solidFill>
                          <a:schemeClr val="tx1"/>
                        </a:solidFill>
                        <a:latin typeface="+mn-lt"/>
                      </a:endParaRPr>
                    </a:p>
                  </a:txBody>
                  <a:tcPr>
                    <a:cell3D prstMaterial="dkEdge">
                      <a:bevel prst="coolSlant"/>
                      <a:lightRig rig="flood" dir="t"/>
                    </a:cell3D>
                  </a:tcPr>
                </a:tc>
              </a:tr>
              <a:tr h="753030">
                <a:tc>
                  <a:txBody>
                    <a:bodyPr/>
                    <a:lstStyle/>
                    <a:p>
                      <a:r>
                        <a:rPr lang="en-US" sz="1200" b="1" dirty="0" smtClean="0">
                          <a:solidFill>
                            <a:schemeClr val="bg1"/>
                          </a:solidFill>
                          <a:latin typeface="+mn-lt"/>
                        </a:rPr>
                        <a:t>4-8 Other</a:t>
                      </a:r>
                      <a:r>
                        <a:rPr lang="en-US" sz="1200" b="1" baseline="0" dirty="0" smtClean="0">
                          <a:solidFill>
                            <a:schemeClr val="bg1"/>
                          </a:solidFill>
                          <a:latin typeface="+mn-lt"/>
                        </a:rPr>
                        <a:t> </a:t>
                      </a:r>
                      <a:r>
                        <a:rPr lang="en-US" sz="1200" b="1" dirty="0" smtClean="0">
                          <a:solidFill>
                            <a:schemeClr val="bg1"/>
                          </a:solidFill>
                          <a:latin typeface="+mn-lt"/>
                        </a:rPr>
                        <a:t>Subject Teachers</a:t>
                      </a:r>
                      <a:endParaRPr lang="en-US" sz="1200" b="1" dirty="0">
                        <a:solidFill>
                          <a:schemeClr val="bg1"/>
                        </a:solidFill>
                        <a:latin typeface="+mn-lt"/>
                      </a:endParaRPr>
                    </a:p>
                  </a:txBody>
                  <a:tcPr>
                    <a:cell3D prstMaterial="dkEdge">
                      <a:bevel prst="coolSlant"/>
                      <a:lightRig rig="flood" dir="t"/>
                    </a:cell3D>
                    <a:solidFill>
                      <a:schemeClr val="accent1"/>
                    </a:solidFill>
                  </a:tcPr>
                </a:tc>
                <a:tc>
                  <a:txBody>
                    <a:bodyPr/>
                    <a:lstStyle/>
                    <a:p>
                      <a:r>
                        <a:rPr lang="en-US" sz="1200" dirty="0" smtClean="0">
                          <a:solidFill>
                            <a:schemeClr val="tx1"/>
                          </a:solidFill>
                          <a:latin typeface="+mn-lt"/>
                        </a:rPr>
                        <a:t>NO</a:t>
                      </a:r>
                      <a:endParaRPr lang="en-US" sz="1200" dirty="0">
                        <a:solidFill>
                          <a:schemeClr val="tx1"/>
                        </a:solidFill>
                        <a:latin typeface="+mn-lt"/>
                      </a:endParaRPr>
                    </a:p>
                  </a:txBody>
                  <a:tcPr>
                    <a:cell3D prstMaterial="dkEdge">
                      <a:bevel prst="coolSlant"/>
                      <a:lightRig rig="flood" dir="t"/>
                    </a:cell3D>
                  </a:tcPr>
                </a:tc>
                <a:tc vMerge="1">
                  <a:txBody>
                    <a:bodyPr/>
                    <a:lstStyle/>
                    <a:p>
                      <a:endParaRPr lang="en-US" sz="1300" dirty="0"/>
                    </a:p>
                  </a:txBody>
                  <a:tcPr/>
                </a:tc>
              </a:tr>
              <a:tr h="1436035">
                <a:tc>
                  <a:txBody>
                    <a:bodyPr/>
                    <a:lstStyle/>
                    <a:p>
                      <a:r>
                        <a:rPr kumimoji="0" lang="en-US" sz="1200" b="1" kern="1200" dirty="0" smtClean="0">
                          <a:solidFill>
                            <a:srgbClr val="FFFFFF"/>
                          </a:solidFill>
                          <a:latin typeface="+mn-lt"/>
                          <a:ea typeface="+mn-ea"/>
                          <a:cs typeface="+mn-cs"/>
                        </a:rPr>
                        <a:t>9-12 Core Subjects, Regents Subjects and</a:t>
                      </a:r>
                    </a:p>
                    <a:p>
                      <a:r>
                        <a:rPr kumimoji="0" lang="en-US" sz="1200" b="1" kern="1200" dirty="0" smtClean="0">
                          <a:solidFill>
                            <a:srgbClr val="FFFFFF"/>
                          </a:solidFill>
                          <a:latin typeface="+mn-lt"/>
                          <a:ea typeface="+mn-ea"/>
                          <a:cs typeface="+mn-cs"/>
                        </a:rPr>
                        <a:t>Regents Equivalents</a:t>
                      </a:r>
                    </a:p>
                    <a:p>
                      <a:endParaRPr kumimoji="0" lang="en-US" sz="1200" b="1" kern="1200" dirty="0" smtClean="0">
                        <a:solidFill>
                          <a:srgbClr val="FFFFFF"/>
                        </a:solidFill>
                        <a:latin typeface="+mn-lt"/>
                        <a:ea typeface="+mn-ea"/>
                        <a:cs typeface="+mn-cs"/>
                      </a:endParaRPr>
                    </a:p>
                    <a:p>
                      <a:r>
                        <a:rPr kumimoji="0" lang="en-US" sz="1200" b="0" kern="1200" dirty="0" smtClean="0">
                          <a:solidFill>
                            <a:srgbClr val="FFFFFF"/>
                          </a:solidFill>
                          <a:latin typeface="+mn-lt"/>
                          <a:ea typeface="+mn-ea"/>
                          <a:cs typeface="+mn-cs"/>
                        </a:rPr>
                        <a:t>	</a:t>
                      </a:r>
                    </a:p>
                  </a:txBody>
                  <a:tcPr>
                    <a:cell3D prstMaterial="dkEdge">
                      <a:bevel prst="coolSlant"/>
                      <a:lightRig rig="flood" dir="t"/>
                    </a:cell3D>
                    <a:solidFill>
                      <a:schemeClr val="accent1"/>
                    </a:solidFill>
                  </a:tcPr>
                </a:tc>
                <a:tc>
                  <a:txBody>
                    <a:bodyPr/>
                    <a:lstStyle/>
                    <a:p>
                      <a:r>
                        <a:rPr kumimoji="0" lang="en-US" sz="1200" b="0" kern="1200" dirty="0" smtClean="0">
                          <a:solidFill>
                            <a:schemeClr val="tx1"/>
                          </a:solidFill>
                          <a:latin typeface="+mn-lt"/>
                          <a:ea typeface="+mn-ea"/>
                          <a:cs typeface="+mn-cs"/>
                        </a:rPr>
                        <a:t>As available</a:t>
                      </a:r>
                      <a:endParaRPr lang="en-US" sz="1200" dirty="0">
                        <a:solidFill>
                          <a:schemeClr val="tx1"/>
                        </a:solidFill>
                        <a:latin typeface="+mn-lt"/>
                      </a:endParaRPr>
                    </a:p>
                  </a:txBody>
                  <a:tcPr>
                    <a:cell3D prstMaterial="dkEdge">
                      <a:bevel prst="coolSlant"/>
                      <a:lightRig rig="flood" dir="t"/>
                    </a:cell3D>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kern="1200" dirty="0" smtClean="0">
                          <a:solidFill>
                            <a:schemeClr val="tx1"/>
                          </a:solidFill>
                          <a:latin typeface="+mn-lt"/>
                          <a:ea typeface="+mn-ea"/>
                          <a:cs typeface="+mn-cs"/>
                        </a:rPr>
                        <a:t>1 SLO for each subject/assessment - (SLOs must cover classes with largest numbers of students until a majority of students are covered) - Core Subjects: High school ELA, Math, Science and Social Studies courses associated in 2010-11 with Regents or, in the future, with other State assessments must use a State assessment as evidence if one exists (or Regents equivalents). If not, SLO must use assessment from list of State-approved 3rd party assessments and Regents equivalents.</a:t>
                      </a:r>
                    </a:p>
                  </a:txBody>
                  <a:tcPr>
                    <a:cell3D prstMaterial="dkEdge">
                      <a:bevel prst="coolSlant"/>
                      <a:lightRig rig="flood" dir="t"/>
                    </a:cell3D>
                  </a:tcPr>
                </a:tc>
              </a:tr>
              <a:tr h="696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rgbClr val="FFFFFF"/>
                          </a:solidFill>
                          <a:latin typeface="+mn-lt"/>
                          <a:ea typeface="+mn-ea"/>
                          <a:cs typeface="+mn-cs"/>
                        </a:rPr>
                        <a:t>9-12 Other Subject Teachers</a:t>
                      </a:r>
                    </a:p>
                  </a:txBody>
                  <a:tcPr>
                    <a:cell3D prstMaterial="dkEdge">
                      <a:bevel prst="coolSlant"/>
                      <a:lightRig rig="flood" dir="t"/>
                    </a:cell3D>
                    <a:solidFill>
                      <a:schemeClr val="accent1"/>
                    </a:solidFill>
                  </a:tcPr>
                </a:tc>
                <a:tc>
                  <a:txBody>
                    <a:bodyPr/>
                    <a:lstStyle/>
                    <a:p>
                      <a:endParaRPr lang="en-US" sz="1200" dirty="0">
                        <a:solidFill>
                          <a:schemeClr val="tx1"/>
                        </a:solidFill>
                        <a:latin typeface="+mn-lt"/>
                      </a:endParaRPr>
                    </a:p>
                  </a:txBody>
                  <a:tcPr>
                    <a:cell3D prstMaterial="dkEdge">
                      <a:bevel prst="coolSlant"/>
                      <a:lightRig rig="flood" dir="t"/>
                    </a:cell3D>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kern="1200" baseline="0" dirty="0" smtClean="0">
                          <a:solidFill>
                            <a:schemeClr val="tx1"/>
                          </a:solidFill>
                          <a:latin typeface="+mn-lt"/>
                          <a:ea typeface="+mn-ea"/>
                          <a:cs typeface="+mn-cs"/>
                        </a:rPr>
                        <a:t> </a:t>
                      </a:r>
                      <a:r>
                        <a:rPr kumimoji="0" lang="en-US" sz="1200" b="0" kern="1200" dirty="0" smtClean="0">
                          <a:solidFill>
                            <a:schemeClr val="tx1"/>
                          </a:solidFill>
                          <a:latin typeface="+mn-lt"/>
                          <a:ea typeface="+mn-ea"/>
                          <a:cs typeface="+mn-cs"/>
                        </a:rPr>
                        <a:t>1 SLO for each subject/assessment - (SLOs must cover classes with largest numbers of students until a majority of students are covered</a:t>
                      </a:r>
                      <a:endParaRPr lang="en-US" sz="1200" b="1" dirty="0" smtClean="0">
                        <a:solidFill>
                          <a:schemeClr val="tx1"/>
                        </a:solidFill>
                        <a:latin typeface="+mn-lt"/>
                      </a:endParaRPr>
                    </a:p>
                  </a:txBody>
                  <a:tcPr>
                    <a:cell3D prstMaterial="dkEdge">
                      <a:bevel prst="coolSlant"/>
                      <a:lightRig rig="flood" dir="t"/>
                    </a:cell3D>
                  </a:tcPr>
                </a:tc>
              </a:tr>
              <a:tr h="696301">
                <a:tc>
                  <a:txBody>
                    <a:bodyPr/>
                    <a:lstStyle/>
                    <a:p>
                      <a:pPr algn="l"/>
                      <a:r>
                        <a:rPr lang="en-US" sz="1200" b="1" dirty="0" smtClean="0">
                          <a:solidFill>
                            <a:srgbClr val="FFFFFF"/>
                          </a:solidFill>
                          <a:latin typeface="+mn-lt"/>
                        </a:rPr>
                        <a:t>Teachers with a Mix of Sections/Courses With/ Without State-Provided Growth Measures</a:t>
                      </a:r>
                    </a:p>
                  </a:txBody>
                  <a:tcPr>
                    <a:cell3D prstMaterial="dkEdge">
                      <a:bevel prst="coolSlant"/>
                      <a:lightRig rig="flood" dir="t"/>
                    </a:cell3D>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rPr>
                        <a:t>Yes</a:t>
                      </a:r>
                      <a:r>
                        <a:rPr lang="en-US" sz="1200" b="0" baseline="0" dirty="0" smtClean="0">
                          <a:solidFill>
                            <a:schemeClr val="tx1"/>
                          </a:solidFill>
                          <a:latin typeface="+mn-lt"/>
                        </a:rPr>
                        <a:t> </a:t>
                      </a:r>
                      <a:r>
                        <a:rPr lang="en-US" sz="1200" b="0" dirty="0" smtClean="0">
                          <a:solidFill>
                            <a:schemeClr val="tx1"/>
                          </a:solidFill>
                          <a:latin typeface="+mn-lt"/>
                        </a:rPr>
                        <a:t>if ≥50%of sections/students are covered by SGP/VA</a:t>
                      </a:r>
                    </a:p>
                    <a:p>
                      <a:endParaRPr lang="en-US" sz="1200" dirty="0">
                        <a:solidFill>
                          <a:schemeClr val="tx1"/>
                        </a:solidFill>
                        <a:latin typeface="+mn-lt"/>
                      </a:endParaRPr>
                    </a:p>
                  </a:txBody>
                  <a:tcPr>
                    <a:cell3D prstMaterial="dkEdge">
                      <a:bevel prst="coolSlant"/>
                      <a:lightRig rig="flood" dir="t"/>
                    </a:cell3D>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dirty="0" smtClean="0">
                          <a:solidFill>
                            <a:schemeClr val="tx1"/>
                          </a:solidFill>
                          <a:latin typeface="+mn-lt"/>
                        </a:rPr>
                        <a:t> If &lt;50% covered by SGP/VA, then SLOs will be used. - First, SLOs must use SGP/VA where available; then create SLOs for largest sections without SGP/VA until majority of students are covered.</a:t>
                      </a:r>
                      <a:endParaRPr kumimoji="0" lang="en-US" sz="1200" b="1"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b="1" dirty="0" smtClean="0">
                        <a:solidFill>
                          <a:schemeClr val="tx1"/>
                        </a:solidFill>
                        <a:latin typeface="+mn-lt"/>
                      </a:endParaRPr>
                    </a:p>
                  </a:txBody>
                  <a:tcPr>
                    <a:cell3D prstMaterial="dkEdge">
                      <a:bevel prst="coolSlant"/>
                      <a:lightRig rig="flood" dir="t"/>
                    </a:cell3D>
                  </a:tcPr>
                </a:tc>
              </a:tr>
            </a:tbl>
          </a:graphicData>
        </a:graphic>
      </p:graphicFrame>
    </p:spTree>
    <p:extLst>
      <p:ext uri="{BB962C8B-B14F-4D97-AF65-F5344CB8AC3E}">
        <p14:creationId xmlns:p14="http://schemas.microsoft.com/office/powerpoint/2010/main" val="3622092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Today</a:t>
            </a:r>
            <a:endParaRPr lang="en-US" dirty="0"/>
          </a:p>
        </p:txBody>
      </p:sp>
      <p:sp>
        <p:nvSpPr>
          <p:cNvPr id="3" name="Content Placeholder 2"/>
          <p:cNvSpPr>
            <a:spLocks noGrp="1"/>
          </p:cNvSpPr>
          <p:nvPr>
            <p:ph idx="1"/>
          </p:nvPr>
        </p:nvSpPr>
        <p:spPr/>
        <p:txBody>
          <a:bodyPr/>
          <a:lstStyle/>
          <a:p>
            <a:r>
              <a:rPr lang="en-US" dirty="0" smtClean="0"/>
              <a:t>Review Student Learning Objectives (SLOs)</a:t>
            </a:r>
          </a:p>
          <a:p>
            <a:r>
              <a:rPr lang="en-US" dirty="0" smtClean="0"/>
              <a:t>Prioritize district steps for moving forward with SLOs</a:t>
            </a:r>
          </a:p>
          <a:p>
            <a:r>
              <a:rPr lang="en-US" dirty="0" smtClean="0"/>
              <a:t>Answer questions that </a:t>
            </a:r>
            <a:r>
              <a:rPr lang="en-US" b="1" i="1" dirty="0" smtClean="0"/>
              <a:t>can</a:t>
            </a:r>
            <a:r>
              <a:rPr lang="en-US" dirty="0" smtClean="0"/>
              <a:t> be answered now</a:t>
            </a:r>
          </a:p>
          <a:p>
            <a:r>
              <a:rPr lang="en-US" dirty="0" smtClean="0"/>
              <a:t>Plan for “next steps”</a:t>
            </a:r>
            <a:endParaRPr lang="en-US" dirty="0"/>
          </a:p>
        </p:txBody>
      </p:sp>
    </p:spTree>
    <p:extLst>
      <p:ext uri="{BB962C8B-B14F-4D97-AF65-F5344CB8AC3E}">
        <p14:creationId xmlns:p14="http://schemas.microsoft.com/office/powerpoint/2010/main" val="94983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514600"/>
            <a:ext cx="2667000" cy="1143000"/>
          </a:xfrm>
        </p:spPr>
        <p:txBody>
          <a:bodyPr>
            <a:normAutofit fontScale="90000"/>
          </a:bodyPr>
          <a:lstStyle/>
          <a:p>
            <a:r>
              <a:rPr lang="en-US" dirty="0" smtClean="0"/>
              <a:t>Who needs SLOs?</a:t>
            </a:r>
            <a:endParaRPr lang="en-US" dirty="0"/>
          </a:p>
        </p:txBody>
      </p:sp>
      <p:pic>
        <p:nvPicPr>
          <p:cNvPr id="1027" name="Picture 3" descr="C:\Users\tgray\AppData\Local\Microsoft\Windows\Temporary Internet Files\Content.IE5\E6PYTMST\MP9004089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47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476250"/>
            <a:ext cx="83058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148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Wide, Group or Team Measures</a:t>
            </a:r>
            <a:endParaRPr lang="en-US" dirty="0"/>
          </a:p>
        </p:txBody>
      </p:sp>
      <p:sp>
        <p:nvSpPr>
          <p:cNvPr id="3" name="TextBox 2"/>
          <p:cNvSpPr txBox="1"/>
          <p:nvPr/>
        </p:nvSpPr>
        <p:spPr>
          <a:xfrm>
            <a:off x="533400" y="1447800"/>
            <a:ext cx="8305800" cy="4247317"/>
          </a:xfrm>
          <a:prstGeom prst="rect">
            <a:avLst/>
          </a:prstGeom>
          <a:noFill/>
        </p:spPr>
        <p:txBody>
          <a:bodyPr wrap="square" rtlCol="0">
            <a:spAutoFit/>
          </a:bodyPr>
          <a:lstStyle/>
          <a:p>
            <a:endParaRPr lang="en-US" sz="2800" dirty="0"/>
          </a:p>
          <a:p>
            <a:pPr marL="285750" indent="-285750">
              <a:buFont typeface="Arial" pitchFamily="34" charset="0"/>
              <a:buChar char="•"/>
            </a:pPr>
            <a:r>
              <a:rPr lang="en-US" sz="2800" dirty="0"/>
              <a:t>School-wide, group, or team measures are an option as a comparable growth measure SLO but they </a:t>
            </a:r>
            <a:r>
              <a:rPr lang="en-US" sz="2800" b="1" i="1" dirty="0"/>
              <a:t>must be based on State assessments</a:t>
            </a:r>
            <a:r>
              <a:rPr lang="en-US" sz="2800" dirty="0"/>
              <a:t>. </a:t>
            </a:r>
            <a:endParaRPr lang="en-US" sz="2800" dirty="0" smtClean="0"/>
          </a:p>
          <a:p>
            <a:endParaRPr lang="en-US" sz="2800" dirty="0" smtClean="0"/>
          </a:p>
          <a:p>
            <a:pPr marL="285750" indent="-285750">
              <a:buFont typeface="Arial" pitchFamily="34" charset="0"/>
              <a:buChar char="•"/>
            </a:pPr>
            <a:r>
              <a:rPr lang="en-US" sz="2800" dirty="0" smtClean="0"/>
              <a:t>Provides </a:t>
            </a:r>
            <a:r>
              <a:rPr lang="en-US" sz="2800" dirty="0"/>
              <a:t>a means of providing measures of student learning </a:t>
            </a:r>
            <a:r>
              <a:rPr lang="en-US" sz="2800" b="1" i="1" dirty="0"/>
              <a:t>for teachers who do not have a common, district-wide or State assessment that covers their content area</a:t>
            </a:r>
            <a:r>
              <a:rPr lang="en-US" sz="2800" dirty="0"/>
              <a:t>. </a:t>
            </a:r>
          </a:p>
          <a:p>
            <a:endParaRPr lang="en-US" dirty="0"/>
          </a:p>
        </p:txBody>
      </p:sp>
    </p:spTree>
    <p:extLst>
      <p:ext uri="{BB962C8B-B14F-4D97-AF65-F5344CB8AC3E}">
        <p14:creationId xmlns:p14="http://schemas.microsoft.com/office/powerpoint/2010/main" val="806089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84555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53200" y="6477000"/>
            <a:ext cx="2444750" cy="276999"/>
          </a:xfrm>
          <a:prstGeom prst="rect">
            <a:avLst/>
          </a:prstGeom>
          <a:noFill/>
        </p:spPr>
        <p:txBody>
          <a:bodyPr wrap="square" rtlCol="0">
            <a:spAutoFit/>
          </a:bodyPr>
          <a:lstStyle/>
          <a:p>
            <a:pPr algn="r"/>
            <a:r>
              <a:rPr lang="en-US" sz="1200" b="1" dirty="0" smtClean="0"/>
              <a:t>NYSED Webinar (12.20.11)</a:t>
            </a:r>
            <a:endParaRPr lang="en-US" sz="1200" b="1" dirty="0"/>
          </a:p>
        </p:txBody>
      </p:sp>
    </p:spTree>
    <p:extLst>
      <p:ext uri="{BB962C8B-B14F-4D97-AF65-F5344CB8AC3E}">
        <p14:creationId xmlns:p14="http://schemas.microsoft.com/office/powerpoint/2010/main" val="1838814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Wide, Group or Team Measures</a:t>
            </a:r>
            <a:endParaRPr lang="en-US" dirty="0"/>
          </a:p>
        </p:txBody>
      </p:sp>
      <p:sp>
        <p:nvSpPr>
          <p:cNvPr id="3" name="TextBox 2"/>
          <p:cNvSpPr txBox="1"/>
          <p:nvPr/>
        </p:nvSpPr>
        <p:spPr>
          <a:xfrm>
            <a:off x="3352800" y="1219200"/>
            <a:ext cx="5486400" cy="5970865"/>
          </a:xfrm>
          <a:prstGeom prst="rect">
            <a:avLst/>
          </a:prstGeom>
          <a:noFill/>
        </p:spPr>
        <p:txBody>
          <a:bodyPr wrap="square" rtlCol="0">
            <a:spAutoFit/>
          </a:bodyPr>
          <a:lstStyle/>
          <a:p>
            <a:r>
              <a:rPr lang="en-US" sz="2800" dirty="0" smtClean="0"/>
              <a:t>SLO </a:t>
            </a:r>
            <a:r>
              <a:rPr lang="en-US" sz="2800" dirty="0"/>
              <a:t>based on </a:t>
            </a:r>
            <a:r>
              <a:rPr lang="en-US" sz="2800" b="1" dirty="0"/>
              <a:t>school-wide growth </a:t>
            </a:r>
            <a:r>
              <a:rPr lang="en-US" sz="2800" dirty="0"/>
              <a:t>on the State ELA tests as a measure of student growth for all </a:t>
            </a:r>
            <a:r>
              <a:rPr lang="en-US" sz="2800" b="1" dirty="0"/>
              <a:t>arts teachers </a:t>
            </a:r>
            <a:r>
              <a:rPr lang="en-US" sz="2800" dirty="0"/>
              <a:t>within a district since growth in the various arts is difficult to measure and ELA skills could be enhanced by course work in the arts. </a:t>
            </a:r>
            <a:endParaRPr lang="en-US" sz="2800" dirty="0" smtClean="0"/>
          </a:p>
          <a:p>
            <a:endParaRPr lang="en-US" sz="2800" dirty="0"/>
          </a:p>
          <a:p>
            <a:r>
              <a:rPr lang="en-US" sz="2800" dirty="0" smtClean="0"/>
              <a:t>In </a:t>
            </a:r>
            <a:r>
              <a:rPr lang="en-US" sz="2800" dirty="0"/>
              <a:t>this case, </a:t>
            </a:r>
            <a:r>
              <a:rPr lang="en-US" sz="2800" b="1" dirty="0"/>
              <a:t>all arts teachers in a school would earn the same score for the growth component of their evaluations. </a:t>
            </a:r>
          </a:p>
          <a:p>
            <a:endParaRPr lang="en-US" dirty="0"/>
          </a:p>
        </p:txBody>
      </p:sp>
      <p:pic>
        <p:nvPicPr>
          <p:cNvPr id="3074" name="Picture 2" descr="C:\Users\tgray\AppData\Local\Microsoft\Windows\Temporary Internet Files\Content.IE5\0PQG8V9M\MP9003090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24201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21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Wide, Group or Team Measures</a:t>
            </a:r>
            <a:endParaRPr lang="en-US" dirty="0"/>
          </a:p>
        </p:txBody>
      </p:sp>
      <p:sp>
        <p:nvSpPr>
          <p:cNvPr id="3" name="TextBox 2"/>
          <p:cNvSpPr txBox="1"/>
          <p:nvPr/>
        </p:nvSpPr>
        <p:spPr>
          <a:xfrm>
            <a:off x="3352800" y="1219200"/>
            <a:ext cx="5486400" cy="4678204"/>
          </a:xfrm>
          <a:prstGeom prst="rect">
            <a:avLst/>
          </a:prstGeom>
          <a:noFill/>
        </p:spPr>
        <p:txBody>
          <a:bodyPr wrap="square" rtlCol="0">
            <a:spAutoFit/>
          </a:bodyPr>
          <a:lstStyle/>
          <a:p>
            <a:endParaRPr lang="en-US" sz="2800" dirty="0"/>
          </a:p>
          <a:p>
            <a:r>
              <a:rPr lang="en-US" sz="2800" dirty="0"/>
              <a:t>A district may decide to measure </a:t>
            </a:r>
            <a:r>
              <a:rPr lang="en-US" sz="2800" b="1" dirty="0"/>
              <a:t>all elementary school push-in and pull-out teachers</a:t>
            </a:r>
            <a:r>
              <a:rPr lang="en-US" sz="2800" dirty="0"/>
              <a:t> on </a:t>
            </a:r>
            <a:r>
              <a:rPr lang="en-US" sz="2800" b="1" dirty="0"/>
              <a:t>school-wide growth on ELA and/or Math</a:t>
            </a:r>
            <a:r>
              <a:rPr lang="en-US" sz="2800" dirty="0"/>
              <a:t> because the districts believes it will help </a:t>
            </a:r>
            <a:r>
              <a:rPr lang="en-US" sz="2800" b="1" dirty="0"/>
              <a:t>promote collaboration</a:t>
            </a:r>
            <a:r>
              <a:rPr lang="en-US" sz="2800" dirty="0"/>
              <a:t>, and it is difficult at this point to determine their individual contribution to specific students’ growth. </a:t>
            </a:r>
          </a:p>
          <a:p>
            <a:endParaRPr lang="en-US" dirty="0"/>
          </a:p>
        </p:txBody>
      </p:sp>
      <p:pic>
        <p:nvPicPr>
          <p:cNvPr id="4100" name="Picture 4" descr="C:\Users\tgray\AppData\Local\Microsoft\Windows\Temporary Internet Files\Content.IE5\WUCVH46A\MP9004306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90800"/>
            <a:ext cx="2854818" cy="190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22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smtClean="0"/>
              <a:t>Questions</a:t>
            </a:r>
          </a:p>
        </p:txBody>
      </p:sp>
      <p:sp>
        <p:nvSpPr>
          <p:cNvPr id="3" name="Content Placeholder 2"/>
          <p:cNvSpPr>
            <a:spLocks noGrp="1"/>
          </p:cNvSpPr>
          <p:nvPr>
            <p:ph sz="quarter" idx="1"/>
          </p:nvPr>
        </p:nvSpPr>
        <p:spPr>
          <a:xfrm>
            <a:off x="612775" y="1600200"/>
            <a:ext cx="8153400" cy="4495800"/>
          </a:xfrm>
        </p:spPr>
        <p:txBody>
          <a:bodyPr/>
          <a:lstStyle/>
          <a:p>
            <a:pPr marL="0" indent="0" eaLnBrk="1" hangingPunct="1">
              <a:buNone/>
              <a:defRPr/>
            </a:pPr>
            <a:r>
              <a:rPr lang="en-US" sz="4000" dirty="0" smtClean="0"/>
              <a:t>Email questions and requests for information at anytime to:</a:t>
            </a:r>
          </a:p>
          <a:p>
            <a:pPr marL="0" indent="0" algn="ctr" eaLnBrk="1" hangingPunct="1">
              <a:buFont typeface="Wingdings" pitchFamily="2" charset="2"/>
              <a:buNone/>
              <a:defRPr/>
            </a:pPr>
            <a:r>
              <a:rPr lang="en-US" sz="4000" u="sng" dirty="0">
                <a:hlinkClick r:id="rId3"/>
              </a:rPr>
              <a:t>slohelp@mail.nysed.gov </a:t>
            </a:r>
            <a:endParaRPr lang="en-US" sz="4000" dirty="0"/>
          </a:p>
          <a:p>
            <a:pPr marL="0" indent="0" eaLnBrk="1" hangingPunct="1">
              <a:buFont typeface="Wingdings" pitchFamily="2" charset="2"/>
              <a:buNone/>
              <a:defRPr/>
            </a:pPr>
            <a:endParaRPr lang="en-US" sz="4000" dirty="0"/>
          </a:p>
        </p:txBody>
      </p:sp>
    </p:spTree>
    <p:extLst>
      <p:ext uri="{BB962C8B-B14F-4D97-AF65-F5344CB8AC3E}">
        <p14:creationId xmlns:p14="http://schemas.microsoft.com/office/powerpoint/2010/main" val="91049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Learning 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 student learning objective is an academic goal for a teacher’s students that is set at the start of a course.  It represents the most important learning for the year (or, semester, where applicable).  It must be specific and measurable, based on available prior student learning data, and aligned to Common Core, State or national standards, as well as any other school and district priorities.  Teachers’ scores are based upon the degree to which their goals were attained.</a:t>
            </a:r>
            <a:endParaRPr lang="en-US" dirty="0"/>
          </a:p>
        </p:txBody>
      </p:sp>
      <p:cxnSp>
        <p:nvCxnSpPr>
          <p:cNvPr id="5" name="Straight Connector 4"/>
          <p:cNvCxnSpPr/>
          <p:nvPr/>
        </p:nvCxnSpPr>
        <p:spPr>
          <a:xfrm>
            <a:off x="533400" y="1295400"/>
            <a:ext cx="8153400"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6841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8"/>
          <p:cNvSpPr>
            <a:spLocks noGrp="1"/>
          </p:cNvSpPr>
          <p:nvPr>
            <p:ph type="title"/>
          </p:nvPr>
        </p:nvSpPr>
        <p:spPr>
          <a:xfrm>
            <a:off x="412750" y="80963"/>
            <a:ext cx="8229600" cy="1165225"/>
          </a:xfrm>
        </p:spPr>
        <p:txBody>
          <a:bodyPr/>
          <a:lstStyle/>
          <a:p>
            <a:pPr eaLnBrk="1" hangingPunct="1"/>
            <a:r>
              <a:rPr lang="en-US" sz="3000" smtClean="0">
                <a:latin typeface="Georgia" pitchFamily="18" charset="0"/>
                <a:ea typeface="ＭＳ Ｐゴシック" pitchFamily="34" charset="-128"/>
              </a:rPr>
              <a:t>What Are Student Learning Objectives (SLOs)?</a:t>
            </a:r>
          </a:p>
        </p:txBody>
      </p:sp>
      <p:sp>
        <p:nvSpPr>
          <p:cNvPr id="5120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1EEBDDFB-36A1-4F22-B8AF-BA390CEC4E20}" type="slidenum">
              <a:rPr lang="en-US" smtClean="0">
                <a:solidFill>
                  <a:srgbClr val="FFFFFF"/>
                </a:solidFill>
                <a:cs typeface="Arial" pitchFamily="34" charset="0"/>
              </a:rPr>
              <a:pPr/>
              <a:t>4</a:t>
            </a:fld>
            <a:endParaRPr lang="en-US" smtClean="0">
              <a:solidFill>
                <a:srgbClr val="FFFFFF"/>
              </a:solidFill>
              <a:cs typeface="Arial" pitchFamily="34" charset="0"/>
            </a:endParaRPr>
          </a:p>
        </p:txBody>
      </p:sp>
      <p:sp>
        <p:nvSpPr>
          <p:cNvPr id="3" name="Title 8"/>
          <p:cNvSpPr txBox="1">
            <a:spLocks/>
          </p:cNvSpPr>
          <p:nvPr/>
        </p:nvSpPr>
        <p:spPr bwMode="auto">
          <a:xfrm>
            <a:off x="381000" y="0"/>
            <a:ext cx="8229600" cy="841375"/>
          </a:xfrm>
          <a:prstGeom prst="rect">
            <a:avLst/>
          </a:prstGeom>
          <a:noFill/>
          <a:ln w="9525">
            <a:noFill/>
            <a:miter lim="800000"/>
            <a:headEnd/>
            <a:tailEnd/>
          </a:ln>
          <a:effectLst/>
        </p:spPr>
        <p:txBody>
          <a:bodyPr lIns="45720" rIns="45720" anchor="b"/>
          <a:lstStyle/>
          <a:p>
            <a:pPr>
              <a:defRPr/>
            </a:pPr>
            <a:endParaRPr lang="en-US" sz="2500" kern="0" dirty="0">
              <a:solidFill>
                <a:prstClr val="white"/>
              </a:solidFill>
              <a:latin typeface="Georgia" pitchFamily="18" charset="0"/>
              <a:ea typeface="+mj-ea"/>
              <a:cs typeface="+mj-cs"/>
            </a:endParaRPr>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276350"/>
            <a:ext cx="769461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553200" y="6477000"/>
            <a:ext cx="2444750" cy="276999"/>
          </a:xfrm>
          <a:prstGeom prst="rect">
            <a:avLst/>
          </a:prstGeom>
          <a:noFill/>
        </p:spPr>
        <p:txBody>
          <a:bodyPr wrap="square" rtlCol="0">
            <a:spAutoFit/>
          </a:bodyPr>
          <a:lstStyle/>
          <a:p>
            <a:pPr algn="r"/>
            <a:r>
              <a:rPr lang="en-US" sz="1200" b="1" dirty="0" smtClean="0"/>
              <a:t>NYSED Webinar (12.20.11)</a:t>
            </a:r>
            <a:endParaRPr lang="en-US" sz="1200" b="1" dirty="0"/>
          </a:p>
        </p:txBody>
      </p:sp>
    </p:spTree>
    <p:extLst>
      <p:ext uri="{BB962C8B-B14F-4D97-AF65-F5344CB8AC3E}">
        <p14:creationId xmlns:p14="http://schemas.microsoft.com/office/powerpoint/2010/main" val="141797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Foundations for SLOs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7468475"/>
              </p:ext>
            </p:extLst>
          </p:nvPr>
        </p:nvGraphicFramePr>
        <p:xfrm>
          <a:off x="457200" y="1371600"/>
          <a:ext cx="8229600" cy="48463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US" i="1" dirty="0" smtClean="0">
                        <a:solidFill>
                          <a:schemeClr val="tx1"/>
                        </a:solidFill>
                      </a:endParaRPr>
                    </a:p>
                    <a:p>
                      <a:pPr algn="ctr"/>
                      <a:r>
                        <a:rPr lang="en-US" i="1" dirty="0" smtClean="0">
                          <a:solidFill>
                            <a:schemeClr val="tx1"/>
                          </a:solidFill>
                        </a:rPr>
                        <a:t>Most Important Learning</a:t>
                      </a:r>
                    </a:p>
                    <a:p>
                      <a:pPr algn="ctr"/>
                      <a:endParaRPr lang="en-US" i="1" dirty="0" smtClean="0">
                        <a:solidFill>
                          <a:schemeClr val="tx1"/>
                        </a:solidFill>
                      </a:endParaRPr>
                    </a:p>
                    <a:p>
                      <a:pPr marL="285750" indent="-285750">
                        <a:buFont typeface="Wingdings" pitchFamily="2" charset="2"/>
                        <a:buChar char="q"/>
                      </a:pPr>
                      <a:r>
                        <a:rPr lang="en-US" dirty="0" smtClean="0">
                          <a:solidFill>
                            <a:schemeClr val="tx1"/>
                          </a:solidFill>
                        </a:rPr>
                        <a:t>Curriculum</a:t>
                      </a:r>
                      <a:r>
                        <a:rPr lang="en-US" baseline="0" dirty="0" smtClean="0">
                          <a:solidFill>
                            <a:schemeClr val="tx1"/>
                          </a:solidFill>
                        </a:rPr>
                        <a:t> Maps</a:t>
                      </a:r>
                    </a:p>
                    <a:p>
                      <a:pPr marL="285750" indent="-285750">
                        <a:buFont typeface="Wingdings" pitchFamily="2" charset="2"/>
                        <a:buChar char="q"/>
                      </a:pPr>
                      <a:r>
                        <a:rPr lang="en-US" baseline="0" dirty="0" smtClean="0">
                          <a:solidFill>
                            <a:schemeClr val="tx1"/>
                          </a:solidFill>
                        </a:rPr>
                        <a:t>Units Designed with Enduring Understandings</a:t>
                      </a:r>
                      <a:endParaRPr lang="en-US" dirty="0">
                        <a:solidFill>
                          <a:schemeClr val="tx1"/>
                        </a:solidFill>
                      </a:endParaRPr>
                    </a:p>
                  </a:txBody>
                  <a:tcPr>
                    <a:solidFill>
                      <a:schemeClr val="accent1">
                        <a:lumMod val="20000"/>
                        <a:lumOff val="80000"/>
                      </a:schemeClr>
                    </a:solidFill>
                  </a:tcPr>
                </a:tc>
                <a:tc>
                  <a:txBody>
                    <a:bodyPr/>
                    <a:lstStyle/>
                    <a:p>
                      <a:pPr algn="ctr"/>
                      <a:endParaRPr lang="en-US" i="1" dirty="0" smtClean="0">
                        <a:solidFill>
                          <a:schemeClr val="tx1"/>
                        </a:solidFill>
                      </a:endParaRPr>
                    </a:p>
                    <a:p>
                      <a:pPr algn="ctr"/>
                      <a:r>
                        <a:rPr lang="en-US" i="1" dirty="0" smtClean="0">
                          <a:solidFill>
                            <a:schemeClr val="tx1"/>
                          </a:solidFill>
                        </a:rPr>
                        <a:t>Available Prior Student Learning Data</a:t>
                      </a:r>
                    </a:p>
                    <a:p>
                      <a:pPr algn="ctr"/>
                      <a:endParaRPr lang="en-US" i="1" dirty="0" smtClean="0">
                        <a:solidFill>
                          <a:schemeClr val="tx1"/>
                        </a:solidFill>
                      </a:endParaRPr>
                    </a:p>
                    <a:p>
                      <a:pPr marL="285750" indent="-285750" algn="l">
                        <a:buFont typeface="Wingdings" pitchFamily="2" charset="2"/>
                        <a:buChar char="q"/>
                      </a:pPr>
                      <a:r>
                        <a:rPr lang="en-US" i="0" dirty="0" smtClean="0">
                          <a:solidFill>
                            <a:schemeClr val="tx1"/>
                          </a:solidFill>
                        </a:rPr>
                        <a:t>Common Assessments by grade level/content area</a:t>
                      </a:r>
                    </a:p>
                    <a:p>
                      <a:pPr marL="285750" indent="-285750" algn="l">
                        <a:buFont typeface="Wingdings" pitchFamily="2" charset="2"/>
                        <a:buChar char="q"/>
                      </a:pPr>
                      <a:r>
                        <a:rPr lang="en-US" i="0" dirty="0" smtClean="0">
                          <a:solidFill>
                            <a:schemeClr val="tx1"/>
                          </a:solidFill>
                        </a:rPr>
                        <a:t>Baseline/Diagnostic</a:t>
                      </a:r>
                      <a:r>
                        <a:rPr lang="en-US" i="0" baseline="0" dirty="0" smtClean="0">
                          <a:solidFill>
                            <a:schemeClr val="tx1"/>
                          </a:solidFill>
                        </a:rPr>
                        <a:t> Assessments</a:t>
                      </a:r>
                    </a:p>
                    <a:p>
                      <a:pPr marL="285750" indent="-285750" algn="l">
                        <a:buFont typeface="Wingdings" pitchFamily="2" charset="2"/>
                        <a:buChar char="q"/>
                      </a:pPr>
                      <a:r>
                        <a:rPr lang="en-US" i="0" baseline="0" dirty="0" smtClean="0">
                          <a:solidFill>
                            <a:schemeClr val="tx1"/>
                          </a:solidFill>
                        </a:rPr>
                        <a:t>Vertical communication</a:t>
                      </a:r>
                    </a:p>
                    <a:p>
                      <a:pPr marL="0" indent="0" algn="l">
                        <a:buFont typeface="Arial" pitchFamily="34" charset="0"/>
                        <a:buNone/>
                      </a:pPr>
                      <a:endParaRPr lang="en-US" i="0" dirty="0">
                        <a:solidFill>
                          <a:schemeClr val="tx1"/>
                        </a:solidFill>
                      </a:endParaRPr>
                    </a:p>
                  </a:txBody>
                  <a:tcPr>
                    <a:solidFill>
                      <a:schemeClr val="accent1">
                        <a:lumMod val="20000"/>
                        <a:lumOff val="80000"/>
                      </a:schemeClr>
                    </a:solidFill>
                  </a:tcPr>
                </a:tc>
              </a:tr>
              <a:tr h="370840">
                <a:tc>
                  <a:txBody>
                    <a:bodyPr/>
                    <a:lstStyle/>
                    <a:p>
                      <a:pPr algn="ctr"/>
                      <a:endParaRPr lang="en-US" b="1" i="1" dirty="0" smtClean="0"/>
                    </a:p>
                    <a:p>
                      <a:pPr algn="ctr"/>
                      <a:r>
                        <a:rPr lang="en-US" b="1" i="1" dirty="0" smtClean="0"/>
                        <a:t>Specific</a:t>
                      </a:r>
                      <a:r>
                        <a:rPr lang="en-US" b="1" i="1" baseline="0" dirty="0" smtClean="0"/>
                        <a:t> and Measureable</a:t>
                      </a:r>
                    </a:p>
                    <a:p>
                      <a:pPr algn="ctr"/>
                      <a:endParaRPr lang="en-US" b="1" i="1" baseline="0" dirty="0" smtClean="0"/>
                    </a:p>
                    <a:p>
                      <a:pPr marL="285750" indent="-285750" algn="l">
                        <a:buFont typeface="Wingdings" pitchFamily="2" charset="2"/>
                        <a:buChar char="q"/>
                      </a:pPr>
                      <a:r>
                        <a:rPr lang="en-US" b="1" i="0" baseline="0" dirty="0" smtClean="0"/>
                        <a:t>Student achievement goals (NOT professional goals)</a:t>
                      </a:r>
                    </a:p>
                    <a:p>
                      <a:pPr marL="285750" indent="-285750" algn="l">
                        <a:buFont typeface="Wingdings" pitchFamily="2" charset="2"/>
                        <a:buChar char="q"/>
                      </a:pPr>
                      <a:r>
                        <a:rPr lang="en-US" b="1" i="0" baseline="0" dirty="0" smtClean="0"/>
                        <a:t>SMART goal writing process</a:t>
                      </a:r>
                      <a:endParaRPr lang="en-US" b="1" i="0" dirty="0"/>
                    </a:p>
                  </a:txBody>
                  <a:tcPr/>
                </a:tc>
                <a:tc>
                  <a:txBody>
                    <a:bodyPr/>
                    <a:lstStyle/>
                    <a:p>
                      <a:pPr algn="ctr"/>
                      <a:endParaRPr lang="en-US" b="1" i="1" dirty="0" smtClean="0"/>
                    </a:p>
                    <a:p>
                      <a:pPr algn="ctr"/>
                      <a:r>
                        <a:rPr lang="en-US" b="1" i="1" dirty="0" smtClean="0"/>
                        <a:t>Alignment</a:t>
                      </a:r>
                    </a:p>
                    <a:p>
                      <a:pPr algn="ctr"/>
                      <a:endParaRPr lang="en-US" b="1" i="1" dirty="0" smtClean="0"/>
                    </a:p>
                    <a:p>
                      <a:pPr marL="285750" indent="-285750" algn="l">
                        <a:buFont typeface="Wingdings" pitchFamily="2" charset="2"/>
                        <a:buChar char="q"/>
                      </a:pPr>
                      <a:r>
                        <a:rPr lang="en-US" b="1" i="0" dirty="0" smtClean="0"/>
                        <a:t>Curriculum</a:t>
                      </a:r>
                      <a:r>
                        <a:rPr lang="en-US" b="1" i="0" baseline="0" dirty="0" smtClean="0"/>
                        <a:t> and Instructional Units based on standards (state, CCLS, national)</a:t>
                      </a:r>
                    </a:p>
                    <a:p>
                      <a:pPr marL="285750" indent="-285750" algn="l">
                        <a:buFont typeface="Wingdings" pitchFamily="2" charset="2"/>
                        <a:buChar char="q"/>
                      </a:pPr>
                      <a:r>
                        <a:rPr lang="en-US" b="1" i="0" baseline="0" dirty="0" smtClean="0"/>
                        <a:t>District wide goals (CDEP, BOE goals, CEP)</a:t>
                      </a:r>
                      <a:endParaRPr lang="en-US" b="1" i="0" dirty="0" smtClean="0"/>
                    </a:p>
                    <a:p>
                      <a:pPr algn="ctr"/>
                      <a:endParaRPr lang="en-US" b="1" i="1" dirty="0"/>
                    </a:p>
                  </a:txBody>
                  <a:tcPr/>
                </a:tc>
              </a:tr>
            </a:tbl>
          </a:graphicData>
        </a:graphic>
      </p:graphicFrame>
      <p:sp>
        <p:nvSpPr>
          <p:cNvPr id="5" name="TextBox 4"/>
          <p:cNvSpPr txBox="1"/>
          <p:nvPr/>
        </p:nvSpPr>
        <p:spPr>
          <a:xfrm>
            <a:off x="6553200" y="6477000"/>
            <a:ext cx="2444750" cy="276999"/>
          </a:xfrm>
          <a:prstGeom prst="rect">
            <a:avLst/>
          </a:prstGeom>
          <a:noFill/>
        </p:spPr>
        <p:txBody>
          <a:bodyPr wrap="square" rtlCol="0">
            <a:spAutoFit/>
          </a:bodyPr>
          <a:lstStyle/>
          <a:p>
            <a:pPr algn="r"/>
            <a:r>
              <a:rPr lang="en-US" sz="1200" b="1" dirty="0" smtClean="0"/>
              <a:t>IES/E2CCB (12.20.11)</a:t>
            </a:r>
            <a:endParaRPr lang="en-US" sz="1200" b="1" dirty="0"/>
          </a:p>
        </p:txBody>
      </p:sp>
    </p:spTree>
    <p:extLst>
      <p:ext uri="{BB962C8B-B14F-4D97-AF65-F5344CB8AC3E}">
        <p14:creationId xmlns:p14="http://schemas.microsoft.com/office/powerpoint/2010/main" val="12049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Alignment of our Priorities and Goals</a:t>
            </a:r>
            <a:endParaRPr lang="en-US" dirty="0"/>
          </a:p>
        </p:txBody>
      </p:sp>
      <p:sp>
        <p:nvSpPr>
          <p:cNvPr id="22530" name="Text Placeholder 2"/>
          <p:cNvSpPr>
            <a:spLocks noGrp="1"/>
          </p:cNvSpPr>
          <p:nvPr>
            <p:ph type="body" idx="2"/>
          </p:nvPr>
        </p:nvSpPr>
        <p:spPr>
          <a:xfrm>
            <a:off x="280988" y="1752600"/>
            <a:ext cx="2081212" cy="4343400"/>
          </a:xfrm>
          <a:ln>
            <a:headEnd/>
            <a:tailEnd/>
          </a:ln>
        </p:spPr>
        <p:txBody>
          <a:bodyPr anchor="ctr" anchorCtr="1"/>
          <a:lstStyle/>
          <a:p>
            <a:pPr algn="ctr" eaLnBrk="1" hangingPunct="1"/>
            <a:r>
              <a:rPr lang="en-US" sz="2400" dirty="0" smtClean="0">
                <a:solidFill>
                  <a:schemeClr val="bg1"/>
                </a:solidFill>
              </a:rPr>
              <a:t>“Sound strategy starts with having the right goal.”</a:t>
            </a:r>
          </a:p>
          <a:p>
            <a:pPr algn="ctr" eaLnBrk="1" hangingPunct="1"/>
            <a:r>
              <a:rPr lang="en-US" sz="2400" dirty="0" smtClean="0">
                <a:solidFill>
                  <a:schemeClr val="bg1"/>
                </a:solidFill>
              </a:rPr>
              <a:t>~ Michael Porter </a:t>
            </a:r>
          </a:p>
        </p:txBody>
      </p:sp>
      <p:pic>
        <p:nvPicPr>
          <p:cNvPr id="22531" name="Content Placeholder 4" descr="strategic_alignment_234x176.jpg"/>
          <p:cNvPicPr>
            <a:picLocks noGrp="1" noChangeAspect="1"/>
          </p:cNvPicPr>
          <p:nvPr>
            <p:ph sz="quarter" idx="1"/>
          </p:nvPr>
        </p:nvPicPr>
        <p:blipFill>
          <a:blip r:embed="rId3">
            <a:extLst>
              <a:ext uri="{28A0092B-C50C-407E-A947-70E740481C1C}">
                <a14:useLocalDpi xmlns:a14="http://schemas.microsoft.com/office/drawing/2010/main" val="0"/>
              </a:ext>
            </a:extLst>
          </a:blip>
          <a:srcRect t="4099" b="4099"/>
          <a:stretch>
            <a:fillRect/>
          </a:stretch>
        </p:blipFill>
        <p:spPr/>
      </p:pic>
      <p:sp>
        <p:nvSpPr>
          <p:cNvPr id="6" name="Text Placeholder 2"/>
          <p:cNvSpPr txBox="1">
            <a:spLocks/>
          </p:cNvSpPr>
          <p:nvPr/>
        </p:nvSpPr>
        <p:spPr bwMode="auto">
          <a:xfrm>
            <a:off x="762000" y="1676400"/>
            <a:ext cx="2081212" cy="4343400"/>
          </a:xfrm>
          <a:prstGeom prst="rect">
            <a:avLst/>
          </a:prstGeom>
          <a:solidFill>
            <a:srgbClr val="832F26"/>
          </a:solidFill>
          <a:ln w="50800" cap="sq" cmpd="dbl" algn="ctr">
            <a:solidFill>
              <a:srgbClr val="832F26"/>
            </a:solidFill>
            <a:prstDash val="solid"/>
            <a:miter lim="800000"/>
            <a:headEnd/>
            <a:tailEnd/>
          </a:ln>
          <a:effectLst/>
        </p:spPr>
        <p:txBody>
          <a:bodyPr vert="horz" wrap="square" lIns="137160" tIns="182880" rIns="137160" bIns="91440" numCol="1" anchor="ctr" anchorCtr="1" compatLnSpc="1">
            <a:prstTxWarp prst="textNoShape">
              <a:avLst/>
            </a:prstTxWarp>
          </a:bodyPr>
          <a:lstStyle>
            <a:lvl1pPr marL="0" indent="0" algn="l" rtl="0" eaLnBrk="0" fontAlgn="base" hangingPunct="0">
              <a:spcBef>
                <a:spcPts val="700"/>
              </a:spcBef>
              <a:spcAft>
                <a:spcPts val="1000"/>
              </a:spcAft>
              <a:buClr>
                <a:schemeClr val="accent2"/>
              </a:buClr>
              <a:buSzPct val="60000"/>
              <a:buFont typeface="Wingdings" pitchFamily="2" charset="2"/>
              <a:buNone/>
              <a:defRPr sz="1800" kern="1200">
                <a:solidFill>
                  <a:schemeClr val="lt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None/>
              <a:defRPr sz="1200" kern="1200">
                <a:solidFill>
                  <a:schemeClr val="lt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None/>
              <a:defRPr sz="1000" kern="1200">
                <a:solidFill>
                  <a:schemeClr val="lt1"/>
                </a:solidFill>
                <a:latin typeface="+mn-lt"/>
                <a:ea typeface="+mn-ea"/>
                <a:cs typeface="+mn-cs"/>
              </a:defRPr>
            </a:lvl3pPr>
            <a:lvl4pPr marL="1371600" indent="-228600" algn="l" rtl="0" eaLnBrk="0" fontAlgn="base" hangingPunct="0">
              <a:spcBef>
                <a:spcPts val="400"/>
              </a:spcBef>
              <a:spcAft>
                <a:spcPct val="0"/>
              </a:spcAft>
              <a:buClr>
                <a:srgbClr val="584F4A"/>
              </a:buClr>
              <a:buSzPct val="75000"/>
              <a:buFont typeface="Wingdings" pitchFamily="2" charset="2"/>
              <a:buNone/>
              <a:defRPr sz="900" kern="1200">
                <a:solidFill>
                  <a:schemeClr val="lt1"/>
                </a:solidFill>
                <a:latin typeface="+mn-lt"/>
                <a:ea typeface="+mn-ea"/>
                <a:cs typeface="+mn-cs"/>
              </a:defRPr>
            </a:lvl4pPr>
            <a:lvl5pPr marL="1828800" indent="-228600" algn="l" rtl="0" eaLnBrk="0" fontAlgn="base" hangingPunct="0">
              <a:spcBef>
                <a:spcPts val="400"/>
              </a:spcBef>
              <a:spcAft>
                <a:spcPct val="0"/>
              </a:spcAft>
              <a:buClr>
                <a:srgbClr val="832F26"/>
              </a:buClr>
              <a:buSzPct val="65000"/>
              <a:buFont typeface="Wingdings" pitchFamily="2" charset="2"/>
              <a:buNone/>
              <a:defRPr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ts val="700"/>
              </a:spcBef>
              <a:spcAft>
                <a:spcPts val="1000"/>
              </a:spcAft>
              <a:buClr>
                <a:srgbClr val="832F26"/>
              </a:buClr>
              <a:buSzPct val="60000"/>
              <a:buFont typeface="Wingdings" pitchFamily="2" charset="2"/>
              <a:buNone/>
              <a:tabLst/>
              <a:defRPr/>
            </a:pPr>
            <a:r>
              <a:rPr kumimoji="0" lang="en-US" sz="2400" b="0" i="0" u="none" strike="noStrike" kern="1200" cap="none" spc="0" normalizeH="0" baseline="0" noProof="0" smtClean="0">
                <a:ln>
                  <a:noFill/>
                </a:ln>
                <a:solidFill>
                  <a:srgbClr val="FFFFFF"/>
                </a:solidFill>
                <a:effectLst/>
                <a:uLnTx/>
                <a:uFillTx/>
                <a:latin typeface="Tw Cen MT"/>
                <a:ea typeface="+mn-ea"/>
                <a:cs typeface="+mn-cs"/>
              </a:rPr>
              <a:t>“Sound strategy starts with having the right goal.”</a:t>
            </a:r>
          </a:p>
          <a:p>
            <a:pPr marL="0" marR="0" lvl="0" indent="0" algn="ctr" defTabSz="914400" rtl="0" eaLnBrk="1" fontAlgn="base" latinLnBrk="0" hangingPunct="1">
              <a:lnSpc>
                <a:spcPct val="100000"/>
              </a:lnSpc>
              <a:spcBef>
                <a:spcPts val="700"/>
              </a:spcBef>
              <a:spcAft>
                <a:spcPts val="1000"/>
              </a:spcAft>
              <a:buClr>
                <a:srgbClr val="832F26"/>
              </a:buClr>
              <a:buSzPct val="60000"/>
              <a:buFont typeface="Wingdings" pitchFamily="2" charset="2"/>
              <a:buNone/>
              <a:tabLst/>
              <a:defRPr/>
            </a:pPr>
            <a:r>
              <a:rPr kumimoji="0" lang="en-US" sz="2400" b="0" i="0" u="none" strike="noStrike" kern="1200" cap="none" spc="0" normalizeH="0" baseline="0" noProof="0" smtClean="0">
                <a:ln>
                  <a:noFill/>
                </a:ln>
                <a:solidFill>
                  <a:srgbClr val="FFFFFF"/>
                </a:solidFill>
                <a:effectLst/>
                <a:uLnTx/>
                <a:uFillTx/>
                <a:latin typeface="Tw Cen MT"/>
                <a:ea typeface="+mn-ea"/>
                <a:cs typeface="+mn-cs"/>
              </a:rPr>
              <a:t>~ Michael Porter </a:t>
            </a:r>
            <a:endParaRPr kumimoji="0" lang="en-US" sz="2400" b="0" i="0" u="none" strike="noStrike" kern="1200" cap="none" spc="0" normalizeH="0" baseline="0" noProof="0" dirty="0" smtClean="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83948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 y="130175"/>
            <a:ext cx="8153400" cy="990600"/>
          </a:xfrm>
        </p:spPr>
        <p:txBody>
          <a:bodyPr/>
          <a:lstStyle/>
          <a:p>
            <a:pPr eaLnBrk="1" hangingPunct="1">
              <a:defRPr/>
            </a:pPr>
            <a:r>
              <a:rPr lang="en-US" sz="4600" dirty="0" smtClean="0">
                <a:solidFill>
                  <a:schemeClr val="accent3"/>
                </a:solidFill>
              </a:rPr>
              <a:t>School Improvement</a:t>
            </a:r>
            <a:endParaRPr lang="en-US" sz="4600" dirty="0">
              <a:solidFill>
                <a:schemeClr val="accent3"/>
              </a:solidFill>
            </a:endParaRPr>
          </a:p>
        </p:txBody>
      </p:sp>
      <p:sp>
        <p:nvSpPr>
          <p:cNvPr id="5" name="Right Arrow 4"/>
          <p:cNvSpPr/>
          <p:nvPr/>
        </p:nvSpPr>
        <p:spPr>
          <a:xfrm rot="16200000">
            <a:off x="3429000" y="4673600"/>
            <a:ext cx="1981200" cy="609600"/>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r>
              <a:rPr lang="en-US" dirty="0" err="1">
                <a:solidFill>
                  <a:srgbClr val="3366FF"/>
                </a:solidFill>
              </a:rPr>
              <a:t>PLCs</a:t>
            </a:r>
            <a:endParaRPr lang="en-US" dirty="0">
              <a:solidFill>
                <a:srgbClr val="3366FF"/>
              </a:solidFill>
            </a:endParaRPr>
          </a:p>
        </p:txBody>
      </p:sp>
      <p:sp>
        <p:nvSpPr>
          <p:cNvPr id="6" name="Right Arrow 5"/>
          <p:cNvSpPr/>
          <p:nvPr/>
        </p:nvSpPr>
        <p:spPr>
          <a:xfrm rot="20949469">
            <a:off x="1524000" y="4114800"/>
            <a:ext cx="2438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dirty="0">
                <a:solidFill>
                  <a:srgbClr val="660066"/>
                </a:solidFill>
              </a:rPr>
              <a:t>Principal Evaluation</a:t>
            </a:r>
          </a:p>
        </p:txBody>
      </p:sp>
      <p:sp>
        <p:nvSpPr>
          <p:cNvPr id="7" name="Right Arrow 6"/>
          <p:cNvSpPr/>
          <p:nvPr/>
        </p:nvSpPr>
        <p:spPr>
          <a:xfrm rot="9700845">
            <a:off x="2132013" y="2100263"/>
            <a:ext cx="2667000" cy="609600"/>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r>
              <a:rPr lang="en-US" dirty="0">
                <a:solidFill>
                  <a:srgbClr val="3366FF"/>
                </a:solidFill>
              </a:rPr>
              <a:t>Teacher Evaluation</a:t>
            </a:r>
          </a:p>
        </p:txBody>
      </p:sp>
      <p:sp>
        <p:nvSpPr>
          <p:cNvPr id="8" name="Right Arrow 7"/>
          <p:cNvSpPr/>
          <p:nvPr/>
        </p:nvSpPr>
        <p:spPr>
          <a:xfrm rot="21229691">
            <a:off x="436721" y="3311928"/>
            <a:ext cx="3717476" cy="6096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fontAlgn="base">
              <a:spcBef>
                <a:spcPct val="0"/>
              </a:spcBef>
              <a:spcAft>
                <a:spcPct val="0"/>
              </a:spcAft>
              <a:defRPr/>
            </a:pPr>
            <a:r>
              <a:rPr lang="en-US" dirty="0">
                <a:solidFill>
                  <a:srgbClr val="FFFFFF"/>
                </a:solidFill>
              </a:rPr>
              <a:t>Teacher Performance Standards</a:t>
            </a:r>
          </a:p>
        </p:txBody>
      </p:sp>
      <p:sp>
        <p:nvSpPr>
          <p:cNvPr id="9" name="Right Arrow 8"/>
          <p:cNvSpPr/>
          <p:nvPr/>
        </p:nvSpPr>
        <p:spPr>
          <a:xfrm rot="4646910">
            <a:off x="7386638" y="4308475"/>
            <a:ext cx="2133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dirty="0">
                <a:solidFill>
                  <a:srgbClr val="660066"/>
                </a:solidFill>
              </a:rPr>
              <a:t>Data Teams</a:t>
            </a:r>
          </a:p>
        </p:txBody>
      </p:sp>
      <p:sp>
        <p:nvSpPr>
          <p:cNvPr id="10" name="Right Arrow 9"/>
          <p:cNvSpPr/>
          <p:nvPr/>
        </p:nvSpPr>
        <p:spPr>
          <a:xfrm rot="1440932">
            <a:off x="4741863" y="4005263"/>
            <a:ext cx="3276600" cy="609600"/>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r>
              <a:rPr lang="en-US" dirty="0">
                <a:solidFill>
                  <a:srgbClr val="3366FF"/>
                </a:solidFill>
              </a:rPr>
              <a:t>School Improvement Plans</a:t>
            </a:r>
          </a:p>
        </p:txBody>
      </p:sp>
      <p:sp>
        <p:nvSpPr>
          <p:cNvPr id="11" name="Right Arrow 10"/>
          <p:cNvSpPr/>
          <p:nvPr/>
        </p:nvSpPr>
        <p:spPr>
          <a:xfrm rot="4739470">
            <a:off x="3912298" y="5260832"/>
            <a:ext cx="2514600" cy="6096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fontAlgn="base">
              <a:spcBef>
                <a:spcPct val="0"/>
              </a:spcBef>
              <a:spcAft>
                <a:spcPct val="0"/>
              </a:spcAft>
              <a:defRPr/>
            </a:pPr>
            <a:r>
              <a:rPr lang="en-US" dirty="0">
                <a:solidFill>
                  <a:srgbClr val="FFFFFF"/>
                </a:solidFill>
              </a:rPr>
              <a:t>In-services - PD</a:t>
            </a:r>
          </a:p>
        </p:txBody>
      </p:sp>
      <p:sp>
        <p:nvSpPr>
          <p:cNvPr id="12" name="Right Arrow 11"/>
          <p:cNvSpPr/>
          <p:nvPr/>
        </p:nvSpPr>
        <p:spPr>
          <a:xfrm rot="1751530">
            <a:off x="503466" y="5163019"/>
            <a:ext cx="3200400" cy="6096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fontAlgn="base">
              <a:spcBef>
                <a:spcPct val="0"/>
              </a:spcBef>
              <a:spcAft>
                <a:spcPct val="0"/>
              </a:spcAft>
              <a:defRPr/>
            </a:pPr>
            <a:r>
              <a:rPr lang="en-US" dirty="0">
                <a:solidFill>
                  <a:srgbClr val="FFFFFF"/>
                </a:solidFill>
              </a:rPr>
              <a:t>Coaching &amp; Mentoring</a:t>
            </a:r>
          </a:p>
        </p:txBody>
      </p:sp>
      <p:sp>
        <p:nvSpPr>
          <p:cNvPr id="13" name="Right Arrow 12"/>
          <p:cNvSpPr/>
          <p:nvPr/>
        </p:nvSpPr>
        <p:spPr>
          <a:xfrm rot="9612791">
            <a:off x="5205413" y="2719388"/>
            <a:ext cx="2667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dirty="0">
                <a:solidFill>
                  <a:srgbClr val="660066"/>
                </a:solidFill>
              </a:rPr>
              <a:t>Teacher Induction</a:t>
            </a:r>
          </a:p>
        </p:txBody>
      </p:sp>
      <p:sp>
        <p:nvSpPr>
          <p:cNvPr id="14" name="Right Arrow 13"/>
          <p:cNvSpPr/>
          <p:nvPr/>
        </p:nvSpPr>
        <p:spPr>
          <a:xfrm rot="19539132">
            <a:off x="4484118" y="2062567"/>
            <a:ext cx="2637707" cy="6096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fontAlgn="base">
              <a:spcBef>
                <a:spcPct val="0"/>
              </a:spcBef>
              <a:spcAft>
                <a:spcPct val="0"/>
              </a:spcAft>
              <a:defRPr/>
            </a:pPr>
            <a:r>
              <a:rPr lang="en-US" dirty="0">
                <a:solidFill>
                  <a:srgbClr val="FFFFFF"/>
                </a:solidFill>
              </a:rPr>
              <a:t>Teacher Growth Plans </a:t>
            </a:r>
          </a:p>
        </p:txBody>
      </p:sp>
      <p:sp>
        <p:nvSpPr>
          <p:cNvPr id="15" name="Right Arrow 14"/>
          <p:cNvSpPr/>
          <p:nvPr/>
        </p:nvSpPr>
        <p:spPr>
          <a:xfrm rot="11526673">
            <a:off x="134938" y="5664200"/>
            <a:ext cx="2362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dirty="0">
                <a:solidFill>
                  <a:srgbClr val="660066"/>
                </a:solidFill>
              </a:rPr>
              <a:t>Resource Allocation</a:t>
            </a:r>
          </a:p>
        </p:txBody>
      </p:sp>
      <p:sp>
        <p:nvSpPr>
          <p:cNvPr id="16" name="Right Arrow 15"/>
          <p:cNvSpPr/>
          <p:nvPr/>
        </p:nvSpPr>
        <p:spPr>
          <a:xfrm rot="13020337">
            <a:off x="4959350" y="4964113"/>
            <a:ext cx="3094038"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dirty="0">
                <a:solidFill>
                  <a:srgbClr val="660066"/>
                </a:solidFill>
              </a:rPr>
              <a:t>Assessments/Screenings</a:t>
            </a:r>
          </a:p>
        </p:txBody>
      </p:sp>
      <p:sp>
        <p:nvSpPr>
          <p:cNvPr id="18" name="Right Arrow 17"/>
          <p:cNvSpPr/>
          <p:nvPr/>
        </p:nvSpPr>
        <p:spPr>
          <a:xfrm rot="16655679">
            <a:off x="7575550" y="2263775"/>
            <a:ext cx="1676400" cy="609600"/>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r>
              <a:rPr lang="en-US" dirty="0">
                <a:solidFill>
                  <a:srgbClr val="3366FF"/>
                </a:solidFill>
              </a:rPr>
              <a:t>Initiative</a:t>
            </a:r>
          </a:p>
        </p:txBody>
      </p:sp>
      <p:sp>
        <p:nvSpPr>
          <p:cNvPr id="19" name="Right Arrow 18"/>
          <p:cNvSpPr/>
          <p:nvPr/>
        </p:nvSpPr>
        <p:spPr>
          <a:xfrm>
            <a:off x="96838" y="1676400"/>
            <a:ext cx="3124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dirty="0">
                <a:solidFill>
                  <a:srgbClr val="660066"/>
                </a:solidFill>
              </a:rPr>
              <a:t>District Improvement Plan</a:t>
            </a:r>
          </a:p>
        </p:txBody>
      </p:sp>
      <p:sp>
        <p:nvSpPr>
          <p:cNvPr id="24592" name="TextBox 20"/>
          <p:cNvSpPr txBox="1">
            <a:spLocks noChangeArrowheads="1"/>
          </p:cNvSpPr>
          <p:nvPr/>
        </p:nvSpPr>
        <p:spPr bwMode="auto">
          <a:xfrm>
            <a:off x="5943600" y="6283407"/>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defTabSz="457200" fontAlgn="base">
              <a:spcBef>
                <a:spcPct val="0"/>
              </a:spcBef>
              <a:spcAft>
                <a:spcPct val="0"/>
              </a:spcAft>
            </a:pPr>
            <a:r>
              <a:rPr lang="en-US" sz="1200" dirty="0" smtClean="0">
                <a:solidFill>
                  <a:srgbClr val="1C7274"/>
                </a:solidFill>
              </a:rPr>
              <a:t>Adapted From: </a:t>
            </a:r>
            <a:r>
              <a:rPr lang="en-US" sz="1200" dirty="0" err="1" smtClean="0">
                <a:solidFill>
                  <a:srgbClr val="1C7274"/>
                </a:solidFill>
              </a:rPr>
              <a:t>Marzano</a:t>
            </a:r>
            <a:r>
              <a:rPr lang="en-US" sz="1200" dirty="0" smtClean="0">
                <a:solidFill>
                  <a:srgbClr val="1C7274"/>
                </a:solidFill>
              </a:rPr>
              <a:t>, R.J. (2010).  </a:t>
            </a:r>
            <a:r>
              <a:rPr lang="en-US" sz="1200" i="1" dirty="0" smtClean="0">
                <a:solidFill>
                  <a:srgbClr val="1C7274"/>
                </a:solidFill>
              </a:rPr>
              <a:t>Whitepaper:  Creating an aligned system</a:t>
            </a:r>
            <a:endParaRPr lang="en-US" sz="1200" dirty="0" smtClean="0">
              <a:solidFill>
                <a:srgbClr val="1C7274"/>
              </a:solidFill>
            </a:endParaRPr>
          </a:p>
        </p:txBody>
      </p:sp>
    </p:spTree>
    <p:extLst>
      <p:ext uri="{BB962C8B-B14F-4D97-AF65-F5344CB8AC3E}">
        <p14:creationId xmlns:p14="http://schemas.microsoft.com/office/powerpoint/2010/main" val="4107181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accel="50000" decel="5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accel="50000" decel="5000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8" presetClass="emph" presetSubtype="0" accel="50000" decel="50000" fill="hold" grpId="1" nodeType="withEffect">
                                  <p:stCondLst>
                                    <p:cond delay="0"/>
                                  </p:stCondLst>
                                  <p:childTnLst>
                                    <p:animRot by="43200000">
                                      <p:cBhvr>
                                        <p:cTn id="54" dur="1000" fill="hold"/>
                                        <p:tgtEl>
                                          <p:spTgt spid="9"/>
                                        </p:tgtEl>
                                        <p:attrNameLst>
                                          <p:attrName>r</p:attrName>
                                        </p:attrNameLst>
                                      </p:cBhvr>
                                    </p:animRot>
                                  </p:childTnLst>
                                </p:cTn>
                              </p:par>
                              <p:par>
                                <p:cTn id="55" presetID="8" presetClass="emph" presetSubtype="0" accel="50000" decel="50000" fill="hold" nodeType="withEffect">
                                  <p:stCondLst>
                                    <p:cond delay="0"/>
                                  </p:stCondLst>
                                  <p:childTnLst>
                                    <p:animRot by="43200000">
                                      <p:cBhvr>
                                        <p:cTn id="56" dur="1000" fill="hold"/>
                                        <p:tgtEl>
                                          <p:spTgt spid="11"/>
                                        </p:tgtEl>
                                        <p:attrNameLst>
                                          <p:attrName>r</p:attrName>
                                        </p:attrNameLst>
                                      </p:cBhvr>
                                    </p:animRot>
                                  </p:childTnLst>
                                </p:cTn>
                              </p:par>
                              <p:par>
                                <p:cTn id="57" presetID="8" presetClass="emph" presetSubtype="0" accel="50000" decel="50000" fill="hold" grpId="1" nodeType="withEffect">
                                  <p:stCondLst>
                                    <p:cond delay="0"/>
                                  </p:stCondLst>
                                  <p:childTnLst>
                                    <p:animRot by="43200000">
                                      <p:cBhvr>
                                        <p:cTn id="58" dur="1000" fill="hold"/>
                                        <p:tgtEl>
                                          <p:spTgt spid="18"/>
                                        </p:tgtEl>
                                        <p:attrNameLst>
                                          <p:attrName>r</p:attrName>
                                        </p:attrNameLst>
                                      </p:cBhvr>
                                    </p:animRot>
                                  </p:childTnLst>
                                </p:cTn>
                              </p:par>
                              <p:par>
                                <p:cTn id="59" presetID="8" presetClass="emph" presetSubtype="0" accel="50000" decel="50000" fill="hold" nodeType="withEffect">
                                  <p:stCondLst>
                                    <p:cond delay="0"/>
                                  </p:stCondLst>
                                  <p:childTnLst>
                                    <p:animRot by="43200000">
                                      <p:cBhvr>
                                        <p:cTn id="60" dur="1000" fill="hold"/>
                                        <p:tgtEl>
                                          <p:spTgt spid="12"/>
                                        </p:tgtEl>
                                        <p:attrNameLst>
                                          <p:attrName>r</p:attrName>
                                        </p:attrNameLst>
                                      </p:cBhvr>
                                    </p:animRot>
                                  </p:childTnLst>
                                </p:cTn>
                              </p:par>
                              <p:par>
                                <p:cTn id="61" presetID="2" presetClass="entr" presetSubtype="2" accel="50000" decel="5000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ppt_y"/>
                                          </p:val>
                                        </p:tav>
                                        <p:tav tm="100000">
                                          <p:val>
                                            <p:strVal val="#ppt_y"/>
                                          </p:val>
                                        </p:tav>
                                      </p:tavLst>
                                    </p:anim>
                                  </p:childTnLst>
                                </p:cTn>
                              </p:par>
                              <p:par>
                                <p:cTn id="65" presetID="2" presetClass="entr" presetSubtype="2" accel="50000" decel="5000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9" grpId="1" animBg="1"/>
      <p:bldP spid="10" grpId="0" animBg="1"/>
      <p:bldP spid="13" grpId="0" animBg="1"/>
      <p:bldP spid="15" grpId="0" animBg="1"/>
      <p:bldP spid="16" grpId="0" animBg="1"/>
      <p:bldP spid="18" grpId="0" animBg="1"/>
      <p:bldP spid="18" grpId="1"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838200"/>
          </a:xfrm>
        </p:spPr>
        <p:txBody>
          <a:bodyPr>
            <a:normAutofit fontScale="90000"/>
          </a:bodyPr>
          <a:lstStyle/>
          <a:p>
            <a:pPr eaLnBrk="1" hangingPunct="1">
              <a:defRPr/>
            </a:pPr>
            <a:r>
              <a:rPr lang="en-US" dirty="0" smtClean="0">
                <a:solidFill>
                  <a:srgbClr val="584F4A"/>
                </a:solidFill>
              </a:rPr>
              <a:t>Supporting Improvement Through Alignment and Coherence </a:t>
            </a:r>
            <a:endParaRPr lang="en-US" dirty="0">
              <a:solidFill>
                <a:srgbClr val="584F4A"/>
              </a:solidFill>
            </a:endParaRPr>
          </a:p>
        </p:txBody>
      </p:sp>
      <p:sp>
        <p:nvSpPr>
          <p:cNvPr id="26626" name="TextBox 21"/>
          <p:cNvSpPr txBox="1">
            <a:spLocks noChangeArrowheads="1"/>
          </p:cNvSpPr>
          <p:nvPr/>
        </p:nvSpPr>
        <p:spPr bwMode="auto">
          <a:xfrm>
            <a:off x="6513513" y="6232525"/>
            <a:ext cx="2630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200"/>
              <a:t>Adapted From: Marzano, R.J. (2010).  </a:t>
            </a:r>
            <a:r>
              <a:rPr lang="en-US" sz="1200" i="1"/>
              <a:t>Whitepaper:  Creating an aligned system</a:t>
            </a:r>
            <a:endParaRPr lang="en-US" sz="1200"/>
          </a:p>
        </p:txBody>
      </p:sp>
      <p:sp>
        <p:nvSpPr>
          <p:cNvPr id="18" name="Right Arrow 17"/>
          <p:cNvSpPr/>
          <p:nvPr/>
        </p:nvSpPr>
        <p:spPr>
          <a:xfrm>
            <a:off x="4837882" y="4097079"/>
            <a:ext cx="16764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Initiatives</a:t>
            </a:r>
          </a:p>
        </p:txBody>
      </p:sp>
      <p:grpSp>
        <p:nvGrpSpPr>
          <p:cNvPr id="26630" name="Group 19"/>
          <p:cNvGrpSpPr>
            <a:grpSpLocks/>
          </p:cNvGrpSpPr>
          <p:nvPr/>
        </p:nvGrpSpPr>
        <p:grpSpPr bwMode="auto">
          <a:xfrm>
            <a:off x="155575" y="1587500"/>
            <a:ext cx="7440613" cy="4905375"/>
            <a:chOff x="195047" y="1905000"/>
            <a:chExt cx="7440556" cy="4905749"/>
          </a:xfrm>
        </p:grpSpPr>
        <p:sp>
          <p:nvSpPr>
            <p:cNvPr id="5" name="Right Arrow 4"/>
            <p:cNvSpPr/>
            <p:nvPr/>
          </p:nvSpPr>
          <p:spPr>
            <a:xfrm>
              <a:off x="4029658" y="5896349"/>
              <a:ext cx="13716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err="1"/>
                <a:t>PLCs</a:t>
              </a:r>
              <a:endParaRPr lang="en-US" dirty="0"/>
            </a:p>
          </p:txBody>
        </p:sp>
        <p:sp>
          <p:nvSpPr>
            <p:cNvPr id="6" name="Right Arrow 5"/>
            <p:cNvSpPr/>
            <p:nvPr/>
          </p:nvSpPr>
          <p:spPr>
            <a:xfrm>
              <a:off x="4114800" y="3195248"/>
              <a:ext cx="24384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Principal Evaluation</a:t>
              </a:r>
            </a:p>
          </p:txBody>
        </p:sp>
        <p:sp>
          <p:nvSpPr>
            <p:cNvPr id="7" name="Right Arrow 6"/>
            <p:cNvSpPr/>
            <p:nvPr/>
          </p:nvSpPr>
          <p:spPr>
            <a:xfrm>
              <a:off x="609600" y="1905000"/>
              <a:ext cx="35052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Teacher Supervision &amp; Evaluation</a:t>
              </a:r>
            </a:p>
          </p:txBody>
        </p:sp>
        <p:sp>
          <p:nvSpPr>
            <p:cNvPr id="8" name="Right Arrow 7"/>
            <p:cNvSpPr/>
            <p:nvPr/>
          </p:nvSpPr>
          <p:spPr>
            <a:xfrm>
              <a:off x="609600" y="3352800"/>
              <a:ext cx="25908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Teaching Standards</a:t>
              </a:r>
            </a:p>
          </p:txBody>
        </p:sp>
        <p:sp>
          <p:nvSpPr>
            <p:cNvPr id="9" name="Right Arrow 8"/>
            <p:cNvSpPr/>
            <p:nvPr/>
          </p:nvSpPr>
          <p:spPr>
            <a:xfrm>
              <a:off x="3910206" y="2487957"/>
              <a:ext cx="21336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Data Teams</a:t>
              </a:r>
            </a:p>
          </p:txBody>
        </p:sp>
        <p:sp>
          <p:nvSpPr>
            <p:cNvPr id="10" name="Right Arrow 9"/>
            <p:cNvSpPr/>
            <p:nvPr/>
          </p:nvSpPr>
          <p:spPr>
            <a:xfrm>
              <a:off x="595567" y="4691493"/>
              <a:ext cx="32766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School Improvement Plans</a:t>
              </a:r>
            </a:p>
          </p:txBody>
        </p:sp>
        <p:sp>
          <p:nvSpPr>
            <p:cNvPr id="11" name="Right Arrow 10"/>
            <p:cNvSpPr/>
            <p:nvPr/>
          </p:nvSpPr>
          <p:spPr>
            <a:xfrm>
              <a:off x="3923086" y="5162415"/>
              <a:ext cx="2350226"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In-services - PD</a:t>
              </a:r>
            </a:p>
          </p:txBody>
        </p:sp>
        <p:sp>
          <p:nvSpPr>
            <p:cNvPr id="12" name="Right Arrow 11"/>
            <p:cNvSpPr/>
            <p:nvPr/>
          </p:nvSpPr>
          <p:spPr>
            <a:xfrm>
              <a:off x="381000" y="5511620"/>
              <a:ext cx="32004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Coaching &amp; Mentoring</a:t>
              </a:r>
            </a:p>
          </p:txBody>
        </p:sp>
        <p:sp>
          <p:nvSpPr>
            <p:cNvPr id="14" name="Right Arrow 13"/>
            <p:cNvSpPr/>
            <p:nvPr/>
          </p:nvSpPr>
          <p:spPr>
            <a:xfrm>
              <a:off x="4816203" y="3804848"/>
              <a:ext cx="28194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Teacher Growth Plans </a:t>
              </a:r>
            </a:p>
          </p:txBody>
        </p:sp>
        <p:sp>
          <p:nvSpPr>
            <p:cNvPr id="15" name="Right Arrow 14"/>
            <p:cNvSpPr/>
            <p:nvPr/>
          </p:nvSpPr>
          <p:spPr>
            <a:xfrm>
              <a:off x="838200" y="6201149"/>
              <a:ext cx="23622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Resource Allocation</a:t>
              </a:r>
            </a:p>
          </p:txBody>
        </p:sp>
        <p:sp>
          <p:nvSpPr>
            <p:cNvPr id="17" name="Right Arrow 16"/>
            <p:cNvSpPr/>
            <p:nvPr/>
          </p:nvSpPr>
          <p:spPr>
            <a:xfrm>
              <a:off x="990600" y="2514600"/>
              <a:ext cx="22098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Multi-Tier Support</a:t>
              </a:r>
            </a:p>
          </p:txBody>
        </p:sp>
        <p:sp>
          <p:nvSpPr>
            <p:cNvPr id="19" name="Right Arrow 18"/>
            <p:cNvSpPr/>
            <p:nvPr/>
          </p:nvSpPr>
          <p:spPr>
            <a:xfrm>
              <a:off x="195047" y="4081893"/>
              <a:ext cx="4114800" cy="609600"/>
            </a:xfrm>
            <a:prstGeom prst="rightArrow">
              <a:avLst/>
            </a:prstGeom>
            <a:effectLst>
              <a:glow rad="63500">
                <a:schemeClr val="accent2">
                  <a:alpha val="75000"/>
                </a:schemeClr>
              </a:glow>
              <a:outerShdw blurRad="63500" sx="102000" sy="102000" algn="ctr"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District Improvement Plan</a:t>
              </a:r>
            </a:p>
          </p:txBody>
        </p:sp>
      </p:grpSp>
    </p:spTree>
    <p:extLst>
      <p:ext uri="{BB962C8B-B14F-4D97-AF65-F5344CB8AC3E}">
        <p14:creationId xmlns:p14="http://schemas.microsoft.com/office/powerpoint/2010/main" val="27809278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Outcomes for Students</a:t>
            </a:r>
          </a:p>
        </p:txBody>
      </p:sp>
      <p:graphicFrame>
        <p:nvGraphicFramePr>
          <p:cNvPr id="3" name="Diagram 2"/>
          <p:cNvGraphicFramePr/>
          <p:nvPr/>
        </p:nvGraphicFramePr>
        <p:xfrm>
          <a:off x="1524000" y="182881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TextBox 4"/>
          <p:cNvSpPr txBox="1">
            <a:spLocks noChangeArrowheads="1"/>
          </p:cNvSpPr>
          <p:nvPr/>
        </p:nvSpPr>
        <p:spPr bwMode="auto">
          <a:xfrm>
            <a:off x="2201863" y="5148263"/>
            <a:ext cx="474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defTabSz="457200" fontAlgn="base">
              <a:spcBef>
                <a:spcPct val="0"/>
              </a:spcBef>
              <a:spcAft>
                <a:spcPct val="0"/>
              </a:spcAft>
            </a:pPr>
            <a:r>
              <a:rPr lang="en-US" smtClean="0">
                <a:solidFill>
                  <a:srgbClr val="1C7274"/>
                </a:solidFill>
              </a:rPr>
              <a:t>Evidence and Growth Across All Levels</a:t>
            </a:r>
          </a:p>
        </p:txBody>
      </p:sp>
    </p:spTree>
    <p:extLst>
      <p:ext uri="{BB962C8B-B14F-4D97-AF65-F5344CB8AC3E}">
        <p14:creationId xmlns:p14="http://schemas.microsoft.com/office/powerpoint/2010/main" val="331315652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Custom 1">
      <a:dk1>
        <a:srgbClr val="1C7274"/>
      </a:dk1>
      <a:lt1>
        <a:srgbClr val="FFFFFF"/>
      </a:lt1>
      <a:dk2>
        <a:srgbClr val="493B31"/>
      </a:dk2>
      <a:lt2>
        <a:srgbClr val="516234"/>
      </a:lt2>
      <a:accent1>
        <a:srgbClr val="A86429"/>
      </a:accent1>
      <a:accent2>
        <a:srgbClr val="832F26"/>
      </a:accent2>
      <a:accent3>
        <a:srgbClr val="584F4A"/>
      </a:accent3>
      <a:accent4>
        <a:srgbClr val="832F26"/>
      </a:accent4>
      <a:accent5>
        <a:srgbClr val="67787B"/>
      </a:accent5>
      <a:accent6>
        <a:srgbClr val="9D936F"/>
      </a:accent6>
      <a:hlink>
        <a:srgbClr val="646464"/>
      </a:hlink>
      <a:folHlink>
        <a:srgbClr val="96969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eme2">
  <a:themeElements>
    <a:clrScheme name="Custom 1">
      <a:dk1>
        <a:srgbClr val="1C7274"/>
      </a:dk1>
      <a:lt1>
        <a:srgbClr val="FFFFFF"/>
      </a:lt1>
      <a:dk2>
        <a:srgbClr val="493B31"/>
      </a:dk2>
      <a:lt2>
        <a:srgbClr val="516234"/>
      </a:lt2>
      <a:accent1>
        <a:srgbClr val="A86429"/>
      </a:accent1>
      <a:accent2>
        <a:srgbClr val="832F26"/>
      </a:accent2>
      <a:accent3>
        <a:srgbClr val="584F4A"/>
      </a:accent3>
      <a:accent4>
        <a:srgbClr val="832F26"/>
      </a:accent4>
      <a:accent5>
        <a:srgbClr val="67787B"/>
      </a:accent5>
      <a:accent6>
        <a:srgbClr val="9D936F"/>
      </a:accent6>
      <a:hlink>
        <a:srgbClr val="646464"/>
      </a:hlink>
      <a:folHlink>
        <a:srgbClr val="96969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1C7274"/>
    </a:dk1>
    <a:lt1>
      <a:srgbClr val="FFFFFF"/>
    </a:lt1>
    <a:dk2>
      <a:srgbClr val="493B31"/>
    </a:dk2>
    <a:lt2>
      <a:srgbClr val="516234"/>
    </a:lt2>
    <a:accent1>
      <a:srgbClr val="A86429"/>
    </a:accent1>
    <a:accent2>
      <a:srgbClr val="832F26"/>
    </a:accent2>
    <a:accent3>
      <a:srgbClr val="584F4A"/>
    </a:accent3>
    <a:accent4>
      <a:srgbClr val="832F26"/>
    </a:accent4>
    <a:accent5>
      <a:srgbClr val="67787B"/>
    </a:accent5>
    <a:accent6>
      <a:srgbClr val="9D936F"/>
    </a:accent6>
    <a:hlink>
      <a:srgbClr val="646464"/>
    </a:hlink>
    <a:folHlink>
      <a:srgbClr val="969696"/>
    </a:folHlink>
  </a:clrScheme>
</a:themeOverride>
</file>

<file path=ppt/theme/themeOverride2.xml><?xml version="1.0" encoding="utf-8"?>
<a:themeOverride xmlns:a="http://schemas.openxmlformats.org/drawingml/2006/main">
  <a:clrScheme name="Custom 1">
    <a:dk1>
      <a:srgbClr val="1C7274"/>
    </a:dk1>
    <a:lt1>
      <a:srgbClr val="FFFFFF"/>
    </a:lt1>
    <a:dk2>
      <a:srgbClr val="493B31"/>
    </a:dk2>
    <a:lt2>
      <a:srgbClr val="516234"/>
    </a:lt2>
    <a:accent1>
      <a:srgbClr val="A86429"/>
    </a:accent1>
    <a:accent2>
      <a:srgbClr val="832F26"/>
    </a:accent2>
    <a:accent3>
      <a:srgbClr val="584F4A"/>
    </a:accent3>
    <a:accent4>
      <a:srgbClr val="832F26"/>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340</TotalTime>
  <Words>2162</Words>
  <Application>Microsoft Office PowerPoint</Application>
  <PresentationFormat>On-screen Show (4:3)</PresentationFormat>
  <Paragraphs>242</Paragraphs>
  <Slides>26</Slides>
  <Notes>17</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Theme2</vt:lpstr>
      <vt:lpstr>1_Theme2</vt:lpstr>
      <vt:lpstr>Student Learning Objectives (SLO)</vt:lpstr>
      <vt:lpstr>Objectives for Today</vt:lpstr>
      <vt:lpstr>Student Learning Objectives</vt:lpstr>
      <vt:lpstr>What Are Student Learning Objectives (SLOs)?</vt:lpstr>
      <vt:lpstr>The Foundations for SLOs</vt:lpstr>
      <vt:lpstr>Alignment of our Priorities and Goals</vt:lpstr>
      <vt:lpstr>School Improvement</vt:lpstr>
      <vt:lpstr>Supporting Improvement Through Alignment and Coherence </vt:lpstr>
      <vt:lpstr>Outcomes for Students</vt:lpstr>
      <vt:lpstr>Identifying Success</vt:lpstr>
      <vt:lpstr>PowerPoint Presentation</vt:lpstr>
      <vt:lpstr>SLOs Focus Attention on Essential Learning, Data, and Outcomes</vt:lpstr>
      <vt:lpstr>SLOs Focus Attention on Essential Learning, Data, and Outcomes</vt:lpstr>
      <vt:lpstr>Key Messages for SLOs Continued…</vt:lpstr>
      <vt:lpstr>5 District Decisions by 5/30/2012</vt:lpstr>
      <vt:lpstr>Step 1: Determine District-wide Priorities and Academic Needs </vt:lpstr>
      <vt:lpstr>What Does the District Determine?</vt:lpstr>
      <vt:lpstr>PowerPoint Presentation</vt:lpstr>
      <vt:lpstr>PowerPoint Presentation</vt:lpstr>
      <vt:lpstr>Who needs SLOs?</vt:lpstr>
      <vt:lpstr>PowerPoint Presentation</vt:lpstr>
      <vt:lpstr>School Wide, Group or Team Measures</vt:lpstr>
      <vt:lpstr>PowerPoint Presentation</vt:lpstr>
      <vt:lpstr>School Wide, Group or Team Measures</vt:lpstr>
      <vt:lpstr>School Wide, Group or Team Measures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Gray</dc:creator>
  <cp:lastModifiedBy>Theresa Gray</cp:lastModifiedBy>
  <cp:revision>19</cp:revision>
  <cp:lastPrinted>2012-01-23T16:29:06Z</cp:lastPrinted>
  <dcterms:created xsi:type="dcterms:W3CDTF">2011-12-20T16:28:30Z</dcterms:created>
  <dcterms:modified xsi:type="dcterms:W3CDTF">2012-01-23T16:52:49Z</dcterms:modified>
</cp:coreProperties>
</file>