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9" r:id="rId10"/>
    <p:sldId id="264" r:id="rId11"/>
    <p:sldId id="265" r:id="rId12"/>
    <p:sldId id="266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14BFB-F61F-4AC7-BFFE-A26F0AD23E6E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75EEA-02B9-4260-A16E-23DE68E1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19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6986B-D800-4FB6-97D9-8ABB6E1CA9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8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docs.google.com/presentation/d/1BZYy-eA3I_tjX5E9X2oWNPkhw6KxvJv6dk8T3AuBCwQ/edit?usp=sharin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athsolutions.com/nl44/feature-article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 Curriculum Council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mbedded image perma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524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words……..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78" y="1611051"/>
            <a:ext cx="26090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2014 Board of Regents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ELA Regents Examination</a:t>
            </a:r>
          </a:p>
          <a:p>
            <a:r>
              <a:rPr lang="en-US" sz="3200" dirty="0" smtClean="0"/>
              <a:t> Art Standards</a:t>
            </a:r>
          </a:p>
          <a:p>
            <a:r>
              <a:rPr lang="en-US" sz="3200" dirty="0" smtClean="0"/>
              <a:t> Science Standards</a:t>
            </a:r>
          </a:p>
          <a:p>
            <a:r>
              <a:rPr lang="en-US" sz="3200" dirty="0" smtClean="0"/>
              <a:t> Social Studies: Regents and Link to Pathways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8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20" y="238200"/>
            <a:ext cx="8552750" cy="63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Pathways and PARCC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Jennifer </a:t>
            </a:r>
            <a:r>
              <a:rPr lang="en-US" sz="3200" dirty="0" err="1" smtClean="0"/>
              <a:t>Sattem</a:t>
            </a:r>
            <a:r>
              <a:rPr lang="en-US" sz="3200" dirty="0" smtClean="0"/>
              <a:t>, Regents Research Fellow</a:t>
            </a:r>
          </a:p>
          <a:p>
            <a:pPr marL="0" indent="0">
              <a:buNone/>
            </a:pPr>
            <a:r>
              <a:rPr lang="en-US" sz="3200" dirty="0"/>
              <a:t>J</a:t>
            </a:r>
            <a:r>
              <a:rPr lang="en-US" sz="3200" dirty="0" smtClean="0"/>
              <a:t>sattem@mail.nysed.gov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92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r>
              <a:rPr lang="en-US" dirty="0" smtClean="0"/>
              <a:t>Bright Spots</a:t>
            </a:r>
            <a:br>
              <a:rPr lang="en-US" dirty="0" smtClean="0"/>
            </a:br>
            <a:r>
              <a:rPr lang="en-US" dirty="0" smtClean="0"/>
              <a:t>District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District Round-Table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706581"/>
            <a:ext cx="3840813" cy="54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 for Collaboration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3557213" y="1565114"/>
            <a:ext cx="8236410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140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Promoting a Spirit of Inquiry</a:t>
            </a:r>
          </a:p>
          <a:p>
            <a:r>
              <a:rPr lang="en-US" sz="2800" dirty="0" smtClean="0"/>
              <a:t>Putting ideas, data, perceptions on the table (and pulling them off)</a:t>
            </a:r>
          </a:p>
          <a:p>
            <a:r>
              <a:rPr lang="en-US" sz="2800" dirty="0" smtClean="0"/>
              <a:t>Paying attention to self and others to monitor our ways of working.</a:t>
            </a:r>
          </a:p>
          <a:p>
            <a:r>
              <a:rPr lang="en-US" sz="2800" dirty="0" smtClean="0"/>
              <a:t>Presuming positive intentions to support a non-judgmental atmosphere.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15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Growth Mindset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875707"/>
            <a:ext cx="5783866" cy="259683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3152798"/>
            <a:ext cx="5519016" cy="20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05891" y="27709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What role does professional learning have on student achievement?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889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228600"/>
            <a:ext cx="3921125" cy="63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yolandadeloach.com/wp-content/uploads/2014/07/growth-mind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20" y="609600"/>
            <a:ext cx="6385826" cy="581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Constructive Struggle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949" t="34564" r="28065" b="8429"/>
          <a:stretch/>
        </p:blipFill>
        <p:spPr>
          <a:xfrm>
            <a:off x="3463636" y="2167647"/>
            <a:ext cx="7024254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7"/>
            <a:ext cx="11207034" cy="36365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What struck you as you watched the short video clip?</a:t>
            </a:r>
          </a:p>
          <a:p>
            <a:r>
              <a:rPr lang="en-US" sz="3200" dirty="0" smtClean="0"/>
              <a:t> How can we create a culture where “constructive struggle” is accepted? Encouraged?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21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92</TotalTime>
  <Words>143</Words>
  <Application>Microsoft Office PowerPoint</Application>
  <PresentationFormat>Widescreen</PresentationFormat>
  <Paragraphs>26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2</vt:lpstr>
      <vt:lpstr>Quotable</vt:lpstr>
      <vt:lpstr>Regional Curriculum Council</vt:lpstr>
      <vt:lpstr>Norms for Collaboration</vt:lpstr>
      <vt:lpstr>Focus Norms</vt:lpstr>
      <vt:lpstr>Exploring Growth Mindset</vt:lpstr>
      <vt:lpstr>What role does professional learning have on student achievement?</vt:lpstr>
      <vt:lpstr>PowerPoint Presentation</vt:lpstr>
      <vt:lpstr>PowerPoint Presentation</vt:lpstr>
      <vt:lpstr>Constructive Struggle</vt:lpstr>
      <vt:lpstr>Turn and Talk</vt:lpstr>
      <vt:lpstr>PowerPoint Presentation</vt:lpstr>
      <vt:lpstr>Your words……..   </vt:lpstr>
      <vt:lpstr>October 2014 Board of Regents Updates</vt:lpstr>
      <vt:lpstr>PowerPoint Presentation</vt:lpstr>
      <vt:lpstr>Career Pathways and PARCC Update</vt:lpstr>
      <vt:lpstr>Questions Bright Spots District Goals </vt:lpstr>
    </vt:vector>
  </TitlesOfParts>
  <Company>Erie-2 BOCES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Curriculum Council</dc:title>
  <dc:creator>Theresa Gray</dc:creator>
  <cp:lastModifiedBy>Theresa Gray</cp:lastModifiedBy>
  <cp:revision>5</cp:revision>
  <dcterms:created xsi:type="dcterms:W3CDTF">2014-10-20T16:09:24Z</dcterms:created>
  <dcterms:modified xsi:type="dcterms:W3CDTF">2014-10-22T13:59:14Z</dcterms:modified>
</cp:coreProperties>
</file>