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4" r:id="rId4"/>
    <p:sldId id="263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BE0EA-D8CB-475E-A5EF-0A44D15FAA3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89583-0F48-4016-B2A1-7A273603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linking academic achievement and schools</a:t>
            </a:r>
            <a:r>
              <a:rPr lang="en-US" baseline="0" dirty="0" smtClean="0"/>
              <a:t> strategies for engaging families and communities spurred the inclusion of language regarding parent involvement in federal and state regulations, including NCLB.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89583-0F48-4016-B2A1-7A27360382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linking academic achievement and schools</a:t>
            </a:r>
            <a:r>
              <a:rPr lang="en-US" baseline="0" dirty="0" smtClean="0"/>
              <a:t> strategies for engaging families and communities spurred the inclusion of language regarding parent involvement in federal and state regulations, including NCLB.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89583-0F48-4016-B2A1-7A27360382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(Teacher contact with families, friendly office staff, community agencies are linked with families</a:t>
            </a:r>
          </a:p>
          <a:p>
            <a:r>
              <a:rPr lang="en-US" dirty="0" smtClean="0"/>
              <a:t>(work folders going home, frequent curriculum nights)</a:t>
            </a:r>
          </a:p>
          <a:p>
            <a:r>
              <a:rPr lang="en-US" dirty="0" smtClean="0"/>
              <a:t>(Translation available, PTA includes families from all groups)</a:t>
            </a:r>
          </a:p>
          <a:p>
            <a:r>
              <a:rPr lang="en-US" dirty="0" smtClean="0"/>
              <a:t>(How are conflicts resolved?)</a:t>
            </a:r>
          </a:p>
          <a:p>
            <a:r>
              <a:rPr lang="en-US" dirty="0" smtClean="0"/>
              <a:t>(How is PTA agenda developed?)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89583-0F48-4016-B2A1-7A27360382C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BCD807-1F12-4F03-A442-EC4BD087AE45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6B24BF-E18B-437A-A1E2-32486A7B09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48600" cy="2362200"/>
          </a:xfrm>
        </p:spPr>
        <p:txBody>
          <a:bodyPr/>
          <a:lstStyle/>
          <a:p>
            <a:r>
              <a:rPr lang="en-US" dirty="0" smtClean="0"/>
              <a:t>Parent and Community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and State </a:t>
            </a:r>
            <a:r>
              <a:rPr lang="en-US" dirty="0"/>
              <a:t>P</a:t>
            </a:r>
            <a:r>
              <a:rPr lang="en-US" dirty="0" smtClean="0"/>
              <a:t>erspectives and Tools</a:t>
            </a:r>
          </a:p>
          <a:p>
            <a:r>
              <a:rPr lang="en-US" dirty="0" smtClean="0"/>
              <a:t>Ann Maguire</a:t>
            </a:r>
          </a:p>
          <a:p>
            <a:r>
              <a:rPr lang="en-US" dirty="0" smtClean="0"/>
              <a:t>RCC October 23,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Accountability and Parent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Title I set aside requirements to dedicate funds to parent engagement </a:t>
            </a:r>
          </a:p>
          <a:p>
            <a:pPr>
              <a:buNone/>
            </a:pPr>
            <a:r>
              <a:rPr lang="en-US" dirty="0" smtClean="0"/>
              <a:t>“The primary objective of this additional set-aside is to enable greater and more meaningful parent participation in the education of their children. “</a:t>
            </a:r>
          </a:p>
          <a:p>
            <a:pPr>
              <a:buNone/>
            </a:pPr>
            <a:r>
              <a:rPr lang="en-US" smtClean="0"/>
              <a:t>NYSED, 10/17/2012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Allowable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National PTA standards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Accountability and Parent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and local assistance plan districts required to survey parents, involve parents in school review process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DTSDE Tenet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Family and Community Engagement </a:t>
            </a:r>
          </a:p>
          <a:p>
            <a:pPr>
              <a:buNone/>
            </a:pPr>
            <a:r>
              <a:rPr lang="en-US" dirty="0" smtClean="0"/>
              <a:t>Focus on choices school staff make.</a:t>
            </a:r>
          </a:p>
          <a:p>
            <a:r>
              <a:rPr lang="en-US" dirty="0" smtClean="0"/>
              <a:t>“The school creates a culture of partnership where families, community members and school staff work together to share the responsibility for student academic progress and social-emotional well being.”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DTSDE Tenet 6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 is planned, implemented and assessed.</a:t>
            </a:r>
          </a:p>
          <a:p>
            <a:r>
              <a:rPr lang="en-US" dirty="0" smtClean="0"/>
              <a:t>Reciprocal communication exists regarding students’ strengths and needs.</a:t>
            </a:r>
          </a:p>
          <a:p>
            <a:r>
              <a:rPr lang="en-US" dirty="0" smtClean="0"/>
              <a:t>Training for all stakeholders to promote effective partnerships to support academic and social-emotional progress. </a:t>
            </a:r>
          </a:p>
          <a:p>
            <a:r>
              <a:rPr lang="en-US" dirty="0" smtClean="0"/>
              <a:t>The sharing of data with families promotes dialogue among all stakeholders.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Leverage points for school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relationships with families are built and maintained</a:t>
            </a:r>
          </a:p>
          <a:p>
            <a:r>
              <a:rPr lang="en-US" dirty="0" smtClean="0"/>
              <a:t>Multiple means for communication regarding student learning</a:t>
            </a:r>
          </a:p>
          <a:p>
            <a:r>
              <a:rPr lang="en-US" dirty="0" smtClean="0"/>
              <a:t>Addressing differences</a:t>
            </a:r>
          </a:p>
          <a:p>
            <a:r>
              <a:rPr lang="en-US" dirty="0" smtClean="0"/>
              <a:t>Supporting advocacy</a:t>
            </a:r>
          </a:p>
          <a:p>
            <a:r>
              <a:rPr lang="en-US" dirty="0" smtClean="0"/>
              <a:t>Sharing power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Assessing and planning more robust parent engagement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7714488" cy="4038600"/>
          </a:xfrm>
        </p:spPr>
        <p:txBody>
          <a:bodyPr/>
          <a:lstStyle/>
          <a:p>
            <a:r>
              <a:rPr lang="en-US" dirty="0" smtClean="0"/>
              <a:t>Survey parents</a:t>
            </a:r>
          </a:p>
          <a:p>
            <a:r>
              <a:rPr lang="en-US" dirty="0" smtClean="0"/>
              <a:t>Conduct internal assessment</a:t>
            </a:r>
          </a:p>
          <a:p>
            <a:r>
              <a:rPr lang="en-US" dirty="0" smtClean="0"/>
              <a:t>Explore national and state resources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</TotalTime>
  <Words>331</Words>
  <Application>Microsoft Office PowerPoint</Application>
  <PresentationFormat>On-screen Show (4:3)</PresentationFormat>
  <Paragraphs>41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Parent and Community Engagement</vt:lpstr>
      <vt:lpstr>Accountability and Parent Engagement</vt:lpstr>
      <vt:lpstr>Allowable Activities</vt:lpstr>
      <vt:lpstr>Accountability and Parent Engagement</vt:lpstr>
      <vt:lpstr>DTSDE Tenet 6</vt:lpstr>
      <vt:lpstr>DTSDE Tenet 6 Big Ideas</vt:lpstr>
      <vt:lpstr>Leverage points for school staff</vt:lpstr>
      <vt:lpstr> Assessing and planning more robust parent engagement practices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and Community Engagement</dc:title>
  <dc:creator>Erie-2 BOCES</dc:creator>
  <cp:lastModifiedBy>Erie-2 BOCES</cp:lastModifiedBy>
  <cp:revision>19</cp:revision>
  <dcterms:created xsi:type="dcterms:W3CDTF">2013-10-18T14:20:23Z</dcterms:created>
  <dcterms:modified xsi:type="dcterms:W3CDTF">2013-10-22T13:01:07Z</dcterms:modified>
</cp:coreProperties>
</file>