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8" r:id="rId4"/>
    <p:sldId id="259" r:id="rId5"/>
    <p:sldId id="274" r:id="rId6"/>
    <p:sldId id="275"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354550-93F6-4C3B-9294-4539D3472290}" type="doc">
      <dgm:prSet loTypeId="urn:microsoft.com/office/officeart/2005/8/layout/gear1" loCatId="cycle" qsTypeId="urn:microsoft.com/office/officeart/2005/8/quickstyle/simple1" qsCatId="simple" csTypeId="urn:microsoft.com/office/officeart/2005/8/colors/accent0_3" csCatId="mainScheme" phldr="1"/>
      <dgm:spPr/>
    </dgm:pt>
    <dgm:pt modelId="{F9700B85-C6D2-4AA6-AA04-36E1A8B708AB}">
      <dgm:prSet phldrT="[Text]"/>
      <dgm:spPr/>
      <dgm:t>
        <a:bodyPr/>
        <a:lstStyle/>
        <a:p>
          <a:r>
            <a:rPr lang="en-US" dirty="0" smtClean="0"/>
            <a:t>ACTION</a:t>
          </a:r>
          <a:endParaRPr lang="en-US" dirty="0"/>
        </a:p>
      </dgm:t>
    </dgm:pt>
    <dgm:pt modelId="{D427F52E-E6EE-4146-98F1-039388E05E29}" type="parTrans" cxnId="{8A4E3EB2-CE49-4355-96EF-6A32A14FB4C0}">
      <dgm:prSet/>
      <dgm:spPr/>
      <dgm:t>
        <a:bodyPr/>
        <a:lstStyle/>
        <a:p>
          <a:endParaRPr lang="en-US"/>
        </a:p>
      </dgm:t>
    </dgm:pt>
    <dgm:pt modelId="{DC1119DF-A048-4710-806F-31B922D5E80D}" type="sibTrans" cxnId="{8A4E3EB2-CE49-4355-96EF-6A32A14FB4C0}">
      <dgm:prSet/>
      <dgm:spPr/>
      <dgm:t>
        <a:bodyPr/>
        <a:lstStyle/>
        <a:p>
          <a:endParaRPr lang="en-US"/>
        </a:p>
      </dgm:t>
    </dgm:pt>
    <dgm:pt modelId="{60A01A64-D837-49F7-AD90-491E51FAA493}">
      <dgm:prSet phldrT="[Text]" custT="1"/>
      <dgm:spPr/>
      <dgm:t>
        <a:bodyPr/>
        <a:lstStyle/>
        <a:p>
          <a:r>
            <a:rPr lang="en-US" sz="1800" dirty="0" smtClean="0"/>
            <a:t>Analysis</a:t>
          </a:r>
          <a:endParaRPr lang="en-US" sz="1800" dirty="0"/>
        </a:p>
      </dgm:t>
    </dgm:pt>
    <dgm:pt modelId="{670EA473-52B0-4C38-887A-436A43DCC3D3}" type="parTrans" cxnId="{E76BB186-62C2-45B3-91A0-BF1A689FCCFF}">
      <dgm:prSet/>
      <dgm:spPr/>
      <dgm:t>
        <a:bodyPr/>
        <a:lstStyle/>
        <a:p>
          <a:endParaRPr lang="en-US"/>
        </a:p>
      </dgm:t>
    </dgm:pt>
    <dgm:pt modelId="{AA0864B8-5A23-4B33-B50B-DBABB413F326}" type="sibTrans" cxnId="{E76BB186-62C2-45B3-91A0-BF1A689FCCFF}">
      <dgm:prSet/>
      <dgm:spPr/>
      <dgm:t>
        <a:bodyPr/>
        <a:lstStyle/>
        <a:p>
          <a:endParaRPr lang="en-US"/>
        </a:p>
      </dgm:t>
    </dgm:pt>
    <dgm:pt modelId="{6EBDBB7E-77FD-46EA-AFA6-319EAE463BB2}">
      <dgm:prSet phldrT="[Text]" custT="1"/>
      <dgm:spPr/>
      <dgm:t>
        <a:bodyPr/>
        <a:lstStyle/>
        <a:p>
          <a:r>
            <a:rPr lang="en-US" sz="1600" b="1" dirty="0" smtClean="0"/>
            <a:t>Assessment</a:t>
          </a:r>
          <a:endParaRPr lang="en-US" sz="1600" b="1" dirty="0"/>
        </a:p>
      </dgm:t>
    </dgm:pt>
    <dgm:pt modelId="{B3DBA3F5-00A1-4D6A-A865-752A08F9B8FA}" type="parTrans" cxnId="{6FC0E688-4399-4651-A8A0-7B98B65889CC}">
      <dgm:prSet/>
      <dgm:spPr/>
      <dgm:t>
        <a:bodyPr/>
        <a:lstStyle/>
        <a:p>
          <a:endParaRPr lang="en-US"/>
        </a:p>
      </dgm:t>
    </dgm:pt>
    <dgm:pt modelId="{DD59BCCF-D0BE-4BC3-9CF2-DD64F89AEE0E}" type="sibTrans" cxnId="{6FC0E688-4399-4651-A8A0-7B98B65889CC}">
      <dgm:prSet/>
      <dgm:spPr/>
      <dgm:t>
        <a:bodyPr/>
        <a:lstStyle/>
        <a:p>
          <a:endParaRPr lang="en-US"/>
        </a:p>
      </dgm:t>
    </dgm:pt>
    <dgm:pt modelId="{DF2F718F-F244-417D-9A7B-E27A37726FD7}" type="pres">
      <dgm:prSet presAssocID="{B7354550-93F6-4C3B-9294-4539D3472290}" presName="composite" presStyleCnt="0">
        <dgm:presLayoutVars>
          <dgm:chMax val="3"/>
          <dgm:animLvl val="lvl"/>
          <dgm:resizeHandles val="exact"/>
        </dgm:presLayoutVars>
      </dgm:prSet>
      <dgm:spPr/>
    </dgm:pt>
    <dgm:pt modelId="{031777A2-CF2C-46E6-B84D-62DE8B5E742F}" type="pres">
      <dgm:prSet presAssocID="{F9700B85-C6D2-4AA6-AA04-36E1A8B708AB}" presName="gear1" presStyleLbl="node1" presStyleIdx="0" presStyleCnt="3" custLinFactNeighborX="1163" custLinFactNeighborY="3102">
        <dgm:presLayoutVars>
          <dgm:chMax val="1"/>
          <dgm:bulletEnabled val="1"/>
        </dgm:presLayoutVars>
      </dgm:prSet>
      <dgm:spPr/>
      <dgm:t>
        <a:bodyPr/>
        <a:lstStyle/>
        <a:p>
          <a:endParaRPr lang="en-US"/>
        </a:p>
      </dgm:t>
    </dgm:pt>
    <dgm:pt modelId="{0E53F520-FBA6-4416-81CF-B8EB2F593934}" type="pres">
      <dgm:prSet presAssocID="{F9700B85-C6D2-4AA6-AA04-36E1A8B708AB}" presName="gear1srcNode" presStyleLbl="node1" presStyleIdx="0" presStyleCnt="3"/>
      <dgm:spPr/>
      <dgm:t>
        <a:bodyPr/>
        <a:lstStyle/>
        <a:p>
          <a:endParaRPr lang="en-US"/>
        </a:p>
      </dgm:t>
    </dgm:pt>
    <dgm:pt modelId="{CA895903-526C-48E6-92F4-A639A09DFBA8}" type="pres">
      <dgm:prSet presAssocID="{F9700B85-C6D2-4AA6-AA04-36E1A8B708AB}" presName="gear1dstNode" presStyleLbl="node1" presStyleIdx="0" presStyleCnt="3"/>
      <dgm:spPr/>
      <dgm:t>
        <a:bodyPr/>
        <a:lstStyle/>
        <a:p>
          <a:endParaRPr lang="en-US"/>
        </a:p>
      </dgm:t>
    </dgm:pt>
    <dgm:pt modelId="{AB841BCE-BFAE-465C-B705-1ADC08B10EA9}" type="pres">
      <dgm:prSet presAssocID="{60A01A64-D837-49F7-AD90-491E51FAA493}" presName="gear2" presStyleLbl="node1" presStyleIdx="1" presStyleCnt="3" custScaleX="102500" custScaleY="104345">
        <dgm:presLayoutVars>
          <dgm:chMax val="1"/>
          <dgm:bulletEnabled val="1"/>
        </dgm:presLayoutVars>
      </dgm:prSet>
      <dgm:spPr/>
      <dgm:t>
        <a:bodyPr/>
        <a:lstStyle/>
        <a:p>
          <a:endParaRPr lang="en-US"/>
        </a:p>
      </dgm:t>
    </dgm:pt>
    <dgm:pt modelId="{61ED7B60-FD29-414E-B1F7-84A9CC43E373}" type="pres">
      <dgm:prSet presAssocID="{60A01A64-D837-49F7-AD90-491E51FAA493}" presName="gear2srcNode" presStyleLbl="node1" presStyleIdx="1" presStyleCnt="3"/>
      <dgm:spPr/>
      <dgm:t>
        <a:bodyPr/>
        <a:lstStyle/>
        <a:p>
          <a:endParaRPr lang="en-US"/>
        </a:p>
      </dgm:t>
    </dgm:pt>
    <dgm:pt modelId="{6EA5092B-A294-4A6F-9437-4A79E8ADAE74}" type="pres">
      <dgm:prSet presAssocID="{60A01A64-D837-49F7-AD90-491E51FAA493}" presName="gear2dstNode" presStyleLbl="node1" presStyleIdx="1" presStyleCnt="3"/>
      <dgm:spPr/>
      <dgm:t>
        <a:bodyPr/>
        <a:lstStyle/>
        <a:p>
          <a:endParaRPr lang="en-US"/>
        </a:p>
      </dgm:t>
    </dgm:pt>
    <dgm:pt modelId="{1A8CBC0C-0666-4172-B9E3-3C0C70207E6F}" type="pres">
      <dgm:prSet presAssocID="{6EBDBB7E-77FD-46EA-AFA6-319EAE463BB2}" presName="gear3" presStyleLbl="node1" presStyleIdx="2" presStyleCnt="3" custScaleX="121719" custScaleY="117759" custLinFactNeighborX="8655" custLinFactNeighborY="-2828"/>
      <dgm:spPr/>
      <dgm:t>
        <a:bodyPr/>
        <a:lstStyle/>
        <a:p>
          <a:endParaRPr lang="en-US"/>
        </a:p>
      </dgm:t>
    </dgm:pt>
    <dgm:pt modelId="{55489D37-5622-4288-BDED-FFCDD74B0FB6}" type="pres">
      <dgm:prSet presAssocID="{6EBDBB7E-77FD-46EA-AFA6-319EAE463BB2}" presName="gear3tx" presStyleLbl="node1" presStyleIdx="2" presStyleCnt="3">
        <dgm:presLayoutVars>
          <dgm:chMax val="1"/>
          <dgm:bulletEnabled val="1"/>
        </dgm:presLayoutVars>
      </dgm:prSet>
      <dgm:spPr/>
      <dgm:t>
        <a:bodyPr/>
        <a:lstStyle/>
        <a:p>
          <a:endParaRPr lang="en-US"/>
        </a:p>
      </dgm:t>
    </dgm:pt>
    <dgm:pt modelId="{CEDBCCF7-8856-4F24-8C51-184F6EEC7622}" type="pres">
      <dgm:prSet presAssocID="{6EBDBB7E-77FD-46EA-AFA6-319EAE463BB2}" presName="gear3srcNode" presStyleLbl="node1" presStyleIdx="2" presStyleCnt="3"/>
      <dgm:spPr/>
      <dgm:t>
        <a:bodyPr/>
        <a:lstStyle/>
        <a:p>
          <a:endParaRPr lang="en-US"/>
        </a:p>
      </dgm:t>
    </dgm:pt>
    <dgm:pt modelId="{40A8C5B0-6AF1-4504-A8F7-395682D09267}" type="pres">
      <dgm:prSet presAssocID="{6EBDBB7E-77FD-46EA-AFA6-319EAE463BB2}" presName="gear3dstNode" presStyleLbl="node1" presStyleIdx="2" presStyleCnt="3"/>
      <dgm:spPr/>
      <dgm:t>
        <a:bodyPr/>
        <a:lstStyle/>
        <a:p>
          <a:endParaRPr lang="en-US"/>
        </a:p>
      </dgm:t>
    </dgm:pt>
    <dgm:pt modelId="{B457C7A9-730A-4568-BB30-AE4DE71CFE89}" type="pres">
      <dgm:prSet presAssocID="{DC1119DF-A048-4710-806F-31B922D5E80D}" presName="connector1" presStyleLbl="sibTrans2D1" presStyleIdx="0" presStyleCnt="3"/>
      <dgm:spPr/>
      <dgm:t>
        <a:bodyPr/>
        <a:lstStyle/>
        <a:p>
          <a:endParaRPr lang="en-US"/>
        </a:p>
      </dgm:t>
    </dgm:pt>
    <dgm:pt modelId="{127F43D1-2173-471D-AFAB-119100622A9B}" type="pres">
      <dgm:prSet presAssocID="{AA0864B8-5A23-4B33-B50B-DBABB413F326}" presName="connector2" presStyleLbl="sibTrans2D1" presStyleIdx="1" presStyleCnt="3"/>
      <dgm:spPr/>
      <dgm:t>
        <a:bodyPr/>
        <a:lstStyle/>
        <a:p>
          <a:endParaRPr lang="en-US"/>
        </a:p>
      </dgm:t>
    </dgm:pt>
    <dgm:pt modelId="{AB09E48F-43F2-4D1A-98F4-E964D57C81BB}" type="pres">
      <dgm:prSet presAssocID="{DD59BCCF-D0BE-4BC3-9CF2-DD64F89AEE0E}" presName="connector3" presStyleLbl="sibTrans2D1" presStyleIdx="2" presStyleCnt="3"/>
      <dgm:spPr/>
      <dgm:t>
        <a:bodyPr/>
        <a:lstStyle/>
        <a:p>
          <a:endParaRPr lang="en-US"/>
        </a:p>
      </dgm:t>
    </dgm:pt>
  </dgm:ptLst>
  <dgm:cxnLst>
    <dgm:cxn modelId="{57019A8D-C6FD-4C71-8D0D-BC19CB7ACF54}" type="presOf" srcId="{6EBDBB7E-77FD-46EA-AFA6-319EAE463BB2}" destId="{55489D37-5622-4288-BDED-FFCDD74B0FB6}" srcOrd="1" destOrd="0" presId="urn:microsoft.com/office/officeart/2005/8/layout/gear1"/>
    <dgm:cxn modelId="{C7CA8034-599F-4014-8F40-EBE77098353C}" type="presOf" srcId="{F9700B85-C6D2-4AA6-AA04-36E1A8B708AB}" destId="{0E53F520-FBA6-4416-81CF-B8EB2F593934}" srcOrd="1" destOrd="0" presId="urn:microsoft.com/office/officeart/2005/8/layout/gear1"/>
    <dgm:cxn modelId="{5DA4F3F0-BEA9-443F-8297-2820A6DF481C}" type="presOf" srcId="{AA0864B8-5A23-4B33-B50B-DBABB413F326}" destId="{127F43D1-2173-471D-AFAB-119100622A9B}" srcOrd="0" destOrd="0" presId="urn:microsoft.com/office/officeart/2005/8/layout/gear1"/>
    <dgm:cxn modelId="{B71214A3-EC6A-4ADC-8021-762F9C0ABB9D}" type="presOf" srcId="{60A01A64-D837-49F7-AD90-491E51FAA493}" destId="{AB841BCE-BFAE-465C-B705-1ADC08B10EA9}" srcOrd="0" destOrd="0" presId="urn:microsoft.com/office/officeart/2005/8/layout/gear1"/>
    <dgm:cxn modelId="{307F65BC-73EA-48FC-AB1E-DCD969BB7C64}" type="presOf" srcId="{F9700B85-C6D2-4AA6-AA04-36E1A8B708AB}" destId="{CA895903-526C-48E6-92F4-A639A09DFBA8}" srcOrd="2" destOrd="0" presId="urn:microsoft.com/office/officeart/2005/8/layout/gear1"/>
    <dgm:cxn modelId="{31C70036-4700-477A-884A-A8E4DE3D65A7}" type="presOf" srcId="{DD59BCCF-D0BE-4BC3-9CF2-DD64F89AEE0E}" destId="{AB09E48F-43F2-4D1A-98F4-E964D57C81BB}" srcOrd="0" destOrd="0" presId="urn:microsoft.com/office/officeart/2005/8/layout/gear1"/>
    <dgm:cxn modelId="{6FC0E688-4399-4651-A8A0-7B98B65889CC}" srcId="{B7354550-93F6-4C3B-9294-4539D3472290}" destId="{6EBDBB7E-77FD-46EA-AFA6-319EAE463BB2}" srcOrd="2" destOrd="0" parTransId="{B3DBA3F5-00A1-4D6A-A865-752A08F9B8FA}" sibTransId="{DD59BCCF-D0BE-4BC3-9CF2-DD64F89AEE0E}"/>
    <dgm:cxn modelId="{92A9D457-5FD2-41A6-8980-AC65B3789F58}" type="presOf" srcId="{60A01A64-D837-49F7-AD90-491E51FAA493}" destId="{61ED7B60-FD29-414E-B1F7-84A9CC43E373}" srcOrd="1" destOrd="0" presId="urn:microsoft.com/office/officeart/2005/8/layout/gear1"/>
    <dgm:cxn modelId="{D78156A2-2AE0-4633-A1B8-36CC75DBBBDB}" type="presOf" srcId="{6EBDBB7E-77FD-46EA-AFA6-319EAE463BB2}" destId="{1A8CBC0C-0666-4172-B9E3-3C0C70207E6F}" srcOrd="0" destOrd="0" presId="urn:microsoft.com/office/officeart/2005/8/layout/gear1"/>
    <dgm:cxn modelId="{5FB93219-276C-4F56-A31C-ACCA007E8D53}" type="presOf" srcId="{6EBDBB7E-77FD-46EA-AFA6-319EAE463BB2}" destId="{40A8C5B0-6AF1-4504-A8F7-395682D09267}" srcOrd="3" destOrd="0" presId="urn:microsoft.com/office/officeart/2005/8/layout/gear1"/>
    <dgm:cxn modelId="{27C3B40D-7D52-4FD7-B428-2D30A7FEB60F}" type="presOf" srcId="{B7354550-93F6-4C3B-9294-4539D3472290}" destId="{DF2F718F-F244-417D-9A7B-E27A37726FD7}" srcOrd="0" destOrd="0" presId="urn:microsoft.com/office/officeart/2005/8/layout/gear1"/>
    <dgm:cxn modelId="{6C4BF9C3-7C75-4BE5-BD6D-BBE6BA9E72EC}" type="presOf" srcId="{6EBDBB7E-77FD-46EA-AFA6-319EAE463BB2}" destId="{CEDBCCF7-8856-4F24-8C51-184F6EEC7622}" srcOrd="2" destOrd="0" presId="urn:microsoft.com/office/officeart/2005/8/layout/gear1"/>
    <dgm:cxn modelId="{8A4E3EB2-CE49-4355-96EF-6A32A14FB4C0}" srcId="{B7354550-93F6-4C3B-9294-4539D3472290}" destId="{F9700B85-C6D2-4AA6-AA04-36E1A8B708AB}" srcOrd="0" destOrd="0" parTransId="{D427F52E-E6EE-4146-98F1-039388E05E29}" sibTransId="{DC1119DF-A048-4710-806F-31B922D5E80D}"/>
    <dgm:cxn modelId="{E76BB186-62C2-45B3-91A0-BF1A689FCCFF}" srcId="{B7354550-93F6-4C3B-9294-4539D3472290}" destId="{60A01A64-D837-49F7-AD90-491E51FAA493}" srcOrd="1" destOrd="0" parTransId="{670EA473-52B0-4C38-887A-436A43DCC3D3}" sibTransId="{AA0864B8-5A23-4B33-B50B-DBABB413F326}"/>
    <dgm:cxn modelId="{B4F9EB05-E707-4209-9A26-84786DCD6B44}" type="presOf" srcId="{60A01A64-D837-49F7-AD90-491E51FAA493}" destId="{6EA5092B-A294-4A6F-9437-4A79E8ADAE74}" srcOrd="2" destOrd="0" presId="urn:microsoft.com/office/officeart/2005/8/layout/gear1"/>
    <dgm:cxn modelId="{2649D6B2-DC30-46F0-8192-DC75BD217B19}" type="presOf" srcId="{DC1119DF-A048-4710-806F-31B922D5E80D}" destId="{B457C7A9-730A-4568-BB30-AE4DE71CFE89}" srcOrd="0" destOrd="0" presId="urn:microsoft.com/office/officeart/2005/8/layout/gear1"/>
    <dgm:cxn modelId="{77D41004-A985-4DDC-8303-2C66753C1240}" type="presOf" srcId="{F9700B85-C6D2-4AA6-AA04-36E1A8B708AB}" destId="{031777A2-CF2C-46E6-B84D-62DE8B5E742F}" srcOrd="0" destOrd="0" presId="urn:microsoft.com/office/officeart/2005/8/layout/gear1"/>
    <dgm:cxn modelId="{C82BEC6E-A1D5-47A8-928F-0A87AF92A738}" type="presParOf" srcId="{DF2F718F-F244-417D-9A7B-E27A37726FD7}" destId="{031777A2-CF2C-46E6-B84D-62DE8B5E742F}" srcOrd="0" destOrd="0" presId="urn:microsoft.com/office/officeart/2005/8/layout/gear1"/>
    <dgm:cxn modelId="{203E548B-E6D4-46DE-806E-3F0BD16CB19A}" type="presParOf" srcId="{DF2F718F-F244-417D-9A7B-E27A37726FD7}" destId="{0E53F520-FBA6-4416-81CF-B8EB2F593934}" srcOrd="1" destOrd="0" presId="urn:microsoft.com/office/officeart/2005/8/layout/gear1"/>
    <dgm:cxn modelId="{5E8DB6F7-6565-40AB-A9A9-7663A151B33A}" type="presParOf" srcId="{DF2F718F-F244-417D-9A7B-E27A37726FD7}" destId="{CA895903-526C-48E6-92F4-A639A09DFBA8}" srcOrd="2" destOrd="0" presId="urn:microsoft.com/office/officeart/2005/8/layout/gear1"/>
    <dgm:cxn modelId="{94CABD5C-D5B4-4D0D-AA6A-A6AB1F584DA6}" type="presParOf" srcId="{DF2F718F-F244-417D-9A7B-E27A37726FD7}" destId="{AB841BCE-BFAE-465C-B705-1ADC08B10EA9}" srcOrd="3" destOrd="0" presId="urn:microsoft.com/office/officeart/2005/8/layout/gear1"/>
    <dgm:cxn modelId="{E7ECA4B0-3CF8-4679-93C9-A87090F51009}" type="presParOf" srcId="{DF2F718F-F244-417D-9A7B-E27A37726FD7}" destId="{61ED7B60-FD29-414E-B1F7-84A9CC43E373}" srcOrd="4" destOrd="0" presId="urn:microsoft.com/office/officeart/2005/8/layout/gear1"/>
    <dgm:cxn modelId="{38087340-AF48-47BB-8910-1F9AA6B3E955}" type="presParOf" srcId="{DF2F718F-F244-417D-9A7B-E27A37726FD7}" destId="{6EA5092B-A294-4A6F-9437-4A79E8ADAE74}" srcOrd="5" destOrd="0" presId="urn:microsoft.com/office/officeart/2005/8/layout/gear1"/>
    <dgm:cxn modelId="{8CB89477-A369-4232-82B1-1CE95944FCEA}" type="presParOf" srcId="{DF2F718F-F244-417D-9A7B-E27A37726FD7}" destId="{1A8CBC0C-0666-4172-B9E3-3C0C70207E6F}" srcOrd="6" destOrd="0" presId="urn:microsoft.com/office/officeart/2005/8/layout/gear1"/>
    <dgm:cxn modelId="{96C2478B-6ABF-47BE-8F76-431AC83908DF}" type="presParOf" srcId="{DF2F718F-F244-417D-9A7B-E27A37726FD7}" destId="{55489D37-5622-4288-BDED-FFCDD74B0FB6}" srcOrd="7" destOrd="0" presId="urn:microsoft.com/office/officeart/2005/8/layout/gear1"/>
    <dgm:cxn modelId="{65849319-05F6-4878-B177-748BD9A51F5A}" type="presParOf" srcId="{DF2F718F-F244-417D-9A7B-E27A37726FD7}" destId="{CEDBCCF7-8856-4F24-8C51-184F6EEC7622}" srcOrd="8" destOrd="0" presId="urn:microsoft.com/office/officeart/2005/8/layout/gear1"/>
    <dgm:cxn modelId="{11A6C41B-5BF7-467E-9809-2C92948135C6}" type="presParOf" srcId="{DF2F718F-F244-417D-9A7B-E27A37726FD7}" destId="{40A8C5B0-6AF1-4504-A8F7-395682D09267}" srcOrd="9" destOrd="0" presId="urn:microsoft.com/office/officeart/2005/8/layout/gear1"/>
    <dgm:cxn modelId="{3B6E46D6-0360-409A-A3CB-5E97CCC6192F}" type="presParOf" srcId="{DF2F718F-F244-417D-9A7B-E27A37726FD7}" destId="{B457C7A9-730A-4568-BB30-AE4DE71CFE89}" srcOrd="10" destOrd="0" presId="urn:microsoft.com/office/officeart/2005/8/layout/gear1"/>
    <dgm:cxn modelId="{2C893755-8F64-4F1F-B88C-4B82B41263C5}" type="presParOf" srcId="{DF2F718F-F244-417D-9A7B-E27A37726FD7}" destId="{127F43D1-2173-471D-AFAB-119100622A9B}" srcOrd="11" destOrd="0" presId="urn:microsoft.com/office/officeart/2005/8/layout/gear1"/>
    <dgm:cxn modelId="{8CDECBB2-59F9-4B96-8D1F-66C4C2A48CC4}" type="presParOf" srcId="{DF2F718F-F244-417D-9A7B-E27A37726FD7}" destId="{AB09E48F-43F2-4D1A-98F4-E964D57C81B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2AE167-555B-4228-B7D9-FFAE833EAF88}" type="doc">
      <dgm:prSet loTypeId="urn:microsoft.com/office/officeart/2005/8/layout/pyramid3" loCatId="pyramid" qsTypeId="urn:microsoft.com/office/officeart/2005/8/quickstyle/simple3" qsCatId="simple" csTypeId="urn:microsoft.com/office/officeart/2005/8/colors/accent2_4" csCatId="accent2" phldr="1"/>
      <dgm:spPr/>
    </dgm:pt>
    <dgm:pt modelId="{A949E4A0-B889-4EF0-80FD-BEDC5C210315}">
      <dgm:prSet phldrT="[Text]"/>
      <dgm:spPr/>
      <dgm:t>
        <a:bodyPr/>
        <a:lstStyle/>
        <a:p>
          <a:r>
            <a:rPr lang="en-US" dirty="0" smtClean="0"/>
            <a:t>District Level Analysis</a:t>
          </a:r>
          <a:br>
            <a:rPr lang="en-US" dirty="0" smtClean="0"/>
          </a:br>
          <a:r>
            <a:rPr lang="en-US" dirty="0" smtClean="0"/>
            <a:t>(1,000 ft. view)</a:t>
          </a:r>
          <a:endParaRPr lang="en-US" dirty="0"/>
        </a:p>
      </dgm:t>
    </dgm:pt>
    <dgm:pt modelId="{D3E38B59-4CEC-4E52-99ED-68CA5A17B224}" type="parTrans" cxnId="{31D2B311-C007-4164-A5CE-4F03EB9C876A}">
      <dgm:prSet/>
      <dgm:spPr/>
      <dgm:t>
        <a:bodyPr/>
        <a:lstStyle/>
        <a:p>
          <a:endParaRPr lang="en-US"/>
        </a:p>
      </dgm:t>
    </dgm:pt>
    <dgm:pt modelId="{E76644E2-81E1-441C-911C-3E8F808E771F}" type="sibTrans" cxnId="{31D2B311-C007-4164-A5CE-4F03EB9C876A}">
      <dgm:prSet/>
      <dgm:spPr/>
      <dgm:t>
        <a:bodyPr/>
        <a:lstStyle/>
        <a:p>
          <a:endParaRPr lang="en-US"/>
        </a:p>
      </dgm:t>
    </dgm:pt>
    <dgm:pt modelId="{298D4DAC-1B50-41BD-9E3C-E51E8715D0D1}">
      <dgm:prSet phldrT="[Text]"/>
      <dgm:spPr/>
      <dgm:t>
        <a:bodyPr/>
        <a:lstStyle/>
        <a:p>
          <a:r>
            <a:rPr lang="en-US" dirty="0" smtClean="0"/>
            <a:t>School-Based Inquiry</a:t>
          </a:r>
          <a:endParaRPr lang="en-US" dirty="0"/>
        </a:p>
      </dgm:t>
    </dgm:pt>
    <dgm:pt modelId="{EBC1D0AD-CCFF-4CB1-B4FE-CEC13807A8EA}" type="parTrans" cxnId="{14486247-76AA-4018-8E81-73ACC8FEEC76}">
      <dgm:prSet/>
      <dgm:spPr/>
      <dgm:t>
        <a:bodyPr/>
        <a:lstStyle/>
        <a:p>
          <a:endParaRPr lang="en-US"/>
        </a:p>
      </dgm:t>
    </dgm:pt>
    <dgm:pt modelId="{374F3B87-1496-4297-A775-CD0CF80E7345}" type="sibTrans" cxnId="{14486247-76AA-4018-8E81-73ACC8FEEC76}">
      <dgm:prSet/>
      <dgm:spPr/>
      <dgm:t>
        <a:bodyPr/>
        <a:lstStyle/>
        <a:p>
          <a:endParaRPr lang="en-US"/>
        </a:p>
      </dgm:t>
    </dgm:pt>
    <dgm:pt modelId="{4594697A-384B-4294-9093-D6A7A8EBE0DB}">
      <dgm:prSet phldrT="[Text]"/>
      <dgm:spPr/>
      <dgm:t>
        <a:bodyPr/>
        <a:lstStyle/>
        <a:p>
          <a:r>
            <a:rPr lang="en-US" dirty="0" smtClean="0"/>
            <a:t>Department or Grade Level</a:t>
          </a:r>
          <a:endParaRPr lang="en-US" dirty="0"/>
        </a:p>
      </dgm:t>
    </dgm:pt>
    <dgm:pt modelId="{C89A1827-FF4A-4C47-A4F5-F82215753430}" type="parTrans" cxnId="{C164C773-821B-40EB-A1E3-3C9AAC00F3D3}">
      <dgm:prSet/>
      <dgm:spPr/>
      <dgm:t>
        <a:bodyPr/>
        <a:lstStyle/>
        <a:p>
          <a:endParaRPr lang="en-US"/>
        </a:p>
      </dgm:t>
    </dgm:pt>
    <dgm:pt modelId="{D250101D-367D-4BF8-A4B7-C3EF5A844968}" type="sibTrans" cxnId="{C164C773-821B-40EB-A1E3-3C9AAC00F3D3}">
      <dgm:prSet/>
      <dgm:spPr/>
      <dgm:t>
        <a:bodyPr/>
        <a:lstStyle/>
        <a:p>
          <a:endParaRPr lang="en-US"/>
        </a:p>
      </dgm:t>
    </dgm:pt>
    <dgm:pt modelId="{156F97CC-8D3B-4C33-844E-FEC1BE9404ED}">
      <dgm:prSet phldrT="[Text]"/>
      <dgm:spPr/>
      <dgm:t>
        <a:bodyPr/>
        <a:lstStyle/>
        <a:p>
          <a:r>
            <a:rPr lang="en-US" dirty="0" smtClean="0"/>
            <a:t>Teacher</a:t>
          </a:r>
          <a:endParaRPr lang="en-US" dirty="0"/>
        </a:p>
      </dgm:t>
    </dgm:pt>
    <dgm:pt modelId="{D0F60838-C5D0-4DEB-973A-B687D195DB5B}" type="parTrans" cxnId="{69B56309-1EE8-4043-B273-89457439965C}">
      <dgm:prSet/>
      <dgm:spPr/>
      <dgm:t>
        <a:bodyPr/>
        <a:lstStyle/>
        <a:p>
          <a:endParaRPr lang="en-US"/>
        </a:p>
      </dgm:t>
    </dgm:pt>
    <dgm:pt modelId="{A1DBF449-0110-4836-BBD0-A2755DD958F9}" type="sibTrans" cxnId="{69B56309-1EE8-4043-B273-89457439965C}">
      <dgm:prSet/>
      <dgm:spPr/>
      <dgm:t>
        <a:bodyPr/>
        <a:lstStyle/>
        <a:p>
          <a:endParaRPr lang="en-US"/>
        </a:p>
      </dgm:t>
    </dgm:pt>
    <dgm:pt modelId="{B8F3CC19-A930-4CAD-9CDC-6F1589A981DF}" type="pres">
      <dgm:prSet presAssocID="{D72AE167-555B-4228-B7D9-FFAE833EAF88}" presName="Name0" presStyleCnt="0">
        <dgm:presLayoutVars>
          <dgm:dir/>
          <dgm:animLvl val="lvl"/>
          <dgm:resizeHandles val="exact"/>
        </dgm:presLayoutVars>
      </dgm:prSet>
      <dgm:spPr/>
    </dgm:pt>
    <dgm:pt modelId="{BA40C8E9-4F26-4814-81FB-168A60F2E434}" type="pres">
      <dgm:prSet presAssocID="{A949E4A0-B889-4EF0-80FD-BEDC5C210315}" presName="Name8" presStyleCnt="0"/>
      <dgm:spPr/>
    </dgm:pt>
    <dgm:pt modelId="{A9572845-6E0B-4AF0-A085-9B5759022A89}" type="pres">
      <dgm:prSet presAssocID="{A949E4A0-B889-4EF0-80FD-BEDC5C210315}" presName="level" presStyleLbl="node1" presStyleIdx="0" presStyleCnt="4">
        <dgm:presLayoutVars>
          <dgm:chMax val="1"/>
          <dgm:bulletEnabled val="1"/>
        </dgm:presLayoutVars>
      </dgm:prSet>
      <dgm:spPr/>
      <dgm:t>
        <a:bodyPr/>
        <a:lstStyle/>
        <a:p>
          <a:endParaRPr lang="en-US"/>
        </a:p>
      </dgm:t>
    </dgm:pt>
    <dgm:pt modelId="{213DA088-D656-4FE1-AAD8-96E98B5B5004}" type="pres">
      <dgm:prSet presAssocID="{A949E4A0-B889-4EF0-80FD-BEDC5C210315}" presName="levelTx" presStyleLbl="revTx" presStyleIdx="0" presStyleCnt="0">
        <dgm:presLayoutVars>
          <dgm:chMax val="1"/>
          <dgm:bulletEnabled val="1"/>
        </dgm:presLayoutVars>
      </dgm:prSet>
      <dgm:spPr/>
      <dgm:t>
        <a:bodyPr/>
        <a:lstStyle/>
        <a:p>
          <a:endParaRPr lang="en-US"/>
        </a:p>
      </dgm:t>
    </dgm:pt>
    <dgm:pt modelId="{D38F99EE-3814-487B-954E-3F34123D89DB}" type="pres">
      <dgm:prSet presAssocID="{298D4DAC-1B50-41BD-9E3C-E51E8715D0D1}" presName="Name8" presStyleCnt="0"/>
      <dgm:spPr/>
    </dgm:pt>
    <dgm:pt modelId="{B807BF4E-0C6E-4DAA-821A-F4B0B538B884}" type="pres">
      <dgm:prSet presAssocID="{298D4DAC-1B50-41BD-9E3C-E51E8715D0D1}" presName="level" presStyleLbl="node1" presStyleIdx="1" presStyleCnt="4">
        <dgm:presLayoutVars>
          <dgm:chMax val="1"/>
          <dgm:bulletEnabled val="1"/>
        </dgm:presLayoutVars>
      </dgm:prSet>
      <dgm:spPr/>
      <dgm:t>
        <a:bodyPr/>
        <a:lstStyle/>
        <a:p>
          <a:endParaRPr lang="en-US"/>
        </a:p>
      </dgm:t>
    </dgm:pt>
    <dgm:pt modelId="{F67D7289-6B4B-4360-B7F6-A06BFF68E176}" type="pres">
      <dgm:prSet presAssocID="{298D4DAC-1B50-41BD-9E3C-E51E8715D0D1}" presName="levelTx" presStyleLbl="revTx" presStyleIdx="0" presStyleCnt="0">
        <dgm:presLayoutVars>
          <dgm:chMax val="1"/>
          <dgm:bulletEnabled val="1"/>
        </dgm:presLayoutVars>
      </dgm:prSet>
      <dgm:spPr/>
      <dgm:t>
        <a:bodyPr/>
        <a:lstStyle/>
        <a:p>
          <a:endParaRPr lang="en-US"/>
        </a:p>
      </dgm:t>
    </dgm:pt>
    <dgm:pt modelId="{F6D85388-30AD-4EA2-AE6C-ABD78F2D6981}" type="pres">
      <dgm:prSet presAssocID="{4594697A-384B-4294-9093-D6A7A8EBE0DB}" presName="Name8" presStyleCnt="0"/>
      <dgm:spPr/>
    </dgm:pt>
    <dgm:pt modelId="{3D7B232D-E78A-4660-BBAB-E99D3FC03374}" type="pres">
      <dgm:prSet presAssocID="{4594697A-384B-4294-9093-D6A7A8EBE0DB}" presName="level" presStyleLbl="node1" presStyleIdx="2" presStyleCnt="4">
        <dgm:presLayoutVars>
          <dgm:chMax val="1"/>
          <dgm:bulletEnabled val="1"/>
        </dgm:presLayoutVars>
      </dgm:prSet>
      <dgm:spPr/>
      <dgm:t>
        <a:bodyPr/>
        <a:lstStyle/>
        <a:p>
          <a:endParaRPr lang="en-US"/>
        </a:p>
      </dgm:t>
    </dgm:pt>
    <dgm:pt modelId="{C53F9FD0-4652-4A83-BD14-41249C09CE97}" type="pres">
      <dgm:prSet presAssocID="{4594697A-384B-4294-9093-D6A7A8EBE0DB}" presName="levelTx" presStyleLbl="revTx" presStyleIdx="0" presStyleCnt="0">
        <dgm:presLayoutVars>
          <dgm:chMax val="1"/>
          <dgm:bulletEnabled val="1"/>
        </dgm:presLayoutVars>
      </dgm:prSet>
      <dgm:spPr/>
      <dgm:t>
        <a:bodyPr/>
        <a:lstStyle/>
        <a:p>
          <a:endParaRPr lang="en-US"/>
        </a:p>
      </dgm:t>
    </dgm:pt>
    <dgm:pt modelId="{92FB5D0C-0A18-4DF6-8CCA-C21FA4D36244}" type="pres">
      <dgm:prSet presAssocID="{156F97CC-8D3B-4C33-844E-FEC1BE9404ED}" presName="Name8" presStyleCnt="0"/>
      <dgm:spPr/>
    </dgm:pt>
    <dgm:pt modelId="{23BF28AC-114D-4A95-9F13-618556DC574D}" type="pres">
      <dgm:prSet presAssocID="{156F97CC-8D3B-4C33-844E-FEC1BE9404ED}" presName="level" presStyleLbl="node1" presStyleIdx="3" presStyleCnt="4">
        <dgm:presLayoutVars>
          <dgm:chMax val="1"/>
          <dgm:bulletEnabled val="1"/>
        </dgm:presLayoutVars>
      </dgm:prSet>
      <dgm:spPr/>
      <dgm:t>
        <a:bodyPr/>
        <a:lstStyle/>
        <a:p>
          <a:endParaRPr lang="en-US"/>
        </a:p>
      </dgm:t>
    </dgm:pt>
    <dgm:pt modelId="{78E6BC6D-84B8-460B-A857-FB4F9BF40E2D}" type="pres">
      <dgm:prSet presAssocID="{156F97CC-8D3B-4C33-844E-FEC1BE9404ED}" presName="levelTx" presStyleLbl="revTx" presStyleIdx="0" presStyleCnt="0">
        <dgm:presLayoutVars>
          <dgm:chMax val="1"/>
          <dgm:bulletEnabled val="1"/>
        </dgm:presLayoutVars>
      </dgm:prSet>
      <dgm:spPr/>
      <dgm:t>
        <a:bodyPr/>
        <a:lstStyle/>
        <a:p>
          <a:endParaRPr lang="en-US"/>
        </a:p>
      </dgm:t>
    </dgm:pt>
  </dgm:ptLst>
  <dgm:cxnLst>
    <dgm:cxn modelId="{14486247-76AA-4018-8E81-73ACC8FEEC76}" srcId="{D72AE167-555B-4228-B7D9-FFAE833EAF88}" destId="{298D4DAC-1B50-41BD-9E3C-E51E8715D0D1}" srcOrd="1" destOrd="0" parTransId="{EBC1D0AD-CCFF-4CB1-B4FE-CEC13807A8EA}" sibTransId="{374F3B87-1496-4297-A775-CD0CF80E7345}"/>
    <dgm:cxn modelId="{BD0D8948-B02F-4BDE-B6A4-7F6DAA2B17A3}" type="presOf" srcId="{4594697A-384B-4294-9093-D6A7A8EBE0DB}" destId="{3D7B232D-E78A-4660-BBAB-E99D3FC03374}" srcOrd="0" destOrd="0" presId="urn:microsoft.com/office/officeart/2005/8/layout/pyramid3"/>
    <dgm:cxn modelId="{AC854330-5323-4CCE-A95E-5895DA16976A}" type="presOf" srcId="{298D4DAC-1B50-41BD-9E3C-E51E8715D0D1}" destId="{B807BF4E-0C6E-4DAA-821A-F4B0B538B884}" srcOrd="0" destOrd="0" presId="urn:microsoft.com/office/officeart/2005/8/layout/pyramid3"/>
    <dgm:cxn modelId="{3DD49C8D-D75D-4584-9B73-8C1296CDE504}" type="presOf" srcId="{156F97CC-8D3B-4C33-844E-FEC1BE9404ED}" destId="{23BF28AC-114D-4A95-9F13-618556DC574D}" srcOrd="0" destOrd="0" presId="urn:microsoft.com/office/officeart/2005/8/layout/pyramid3"/>
    <dgm:cxn modelId="{31D2B311-C007-4164-A5CE-4F03EB9C876A}" srcId="{D72AE167-555B-4228-B7D9-FFAE833EAF88}" destId="{A949E4A0-B889-4EF0-80FD-BEDC5C210315}" srcOrd="0" destOrd="0" parTransId="{D3E38B59-4CEC-4E52-99ED-68CA5A17B224}" sibTransId="{E76644E2-81E1-441C-911C-3E8F808E771F}"/>
    <dgm:cxn modelId="{474F4470-5047-4FEE-BE77-9B2279FDC269}" type="presOf" srcId="{A949E4A0-B889-4EF0-80FD-BEDC5C210315}" destId="{A9572845-6E0B-4AF0-A085-9B5759022A89}" srcOrd="0" destOrd="0" presId="urn:microsoft.com/office/officeart/2005/8/layout/pyramid3"/>
    <dgm:cxn modelId="{3938FE22-DA57-49F7-AC0F-78A0A7DE2C7D}" type="presOf" srcId="{298D4DAC-1B50-41BD-9E3C-E51E8715D0D1}" destId="{F67D7289-6B4B-4360-B7F6-A06BFF68E176}" srcOrd="1" destOrd="0" presId="urn:microsoft.com/office/officeart/2005/8/layout/pyramid3"/>
    <dgm:cxn modelId="{113F6570-03D5-4B1E-AD94-2DD1BE5BFD09}" type="presOf" srcId="{156F97CC-8D3B-4C33-844E-FEC1BE9404ED}" destId="{78E6BC6D-84B8-460B-A857-FB4F9BF40E2D}" srcOrd="1" destOrd="0" presId="urn:microsoft.com/office/officeart/2005/8/layout/pyramid3"/>
    <dgm:cxn modelId="{C80BDFE5-5CA6-483E-9489-2581823D35C6}" type="presOf" srcId="{4594697A-384B-4294-9093-D6A7A8EBE0DB}" destId="{C53F9FD0-4652-4A83-BD14-41249C09CE97}" srcOrd="1" destOrd="0" presId="urn:microsoft.com/office/officeart/2005/8/layout/pyramid3"/>
    <dgm:cxn modelId="{C164C773-821B-40EB-A1E3-3C9AAC00F3D3}" srcId="{D72AE167-555B-4228-B7D9-FFAE833EAF88}" destId="{4594697A-384B-4294-9093-D6A7A8EBE0DB}" srcOrd="2" destOrd="0" parTransId="{C89A1827-FF4A-4C47-A4F5-F82215753430}" sibTransId="{D250101D-367D-4BF8-A4B7-C3EF5A844968}"/>
    <dgm:cxn modelId="{9064E2A8-1361-47AE-A2F5-DD346ED6DA32}" type="presOf" srcId="{D72AE167-555B-4228-B7D9-FFAE833EAF88}" destId="{B8F3CC19-A930-4CAD-9CDC-6F1589A981DF}" srcOrd="0" destOrd="0" presId="urn:microsoft.com/office/officeart/2005/8/layout/pyramid3"/>
    <dgm:cxn modelId="{69B56309-1EE8-4043-B273-89457439965C}" srcId="{D72AE167-555B-4228-B7D9-FFAE833EAF88}" destId="{156F97CC-8D3B-4C33-844E-FEC1BE9404ED}" srcOrd="3" destOrd="0" parTransId="{D0F60838-C5D0-4DEB-973A-B687D195DB5B}" sibTransId="{A1DBF449-0110-4836-BBD0-A2755DD958F9}"/>
    <dgm:cxn modelId="{285933EB-F72A-4BA7-8972-5CA93D7EB936}" type="presOf" srcId="{A949E4A0-B889-4EF0-80FD-BEDC5C210315}" destId="{213DA088-D656-4FE1-AAD8-96E98B5B5004}" srcOrd="1" destOrd="0" presId="urn:microsoft.com/office/officeart/2005/8/layout/pyramid3"/>
    <dgm:cxn modelId="{44E04D62-FBE1-4BC1-8FCB-CEF8C2853E4F}" type="presParOf" srcId="{B8F3CC19-A930-4CAD-9CDC-6F1589A981DF}" destId="{BA40C8E9-4F26-4814-81FB-168A60F2E434}" srcOrd="0" destOrd="0" presId="urn:microsoft.com/office/officeart/2005/8/layout/pyramid3"/>
    <dgm:cxn modelId="{4BA3A27C-0E76-4995-BB0C-9424F90777B4}" type="presParOf" srcId="{BA40C8E9-4F26-4814-81FB-168A60F2E434}" destId="{A9572845-6E0B-4AF0-A085-9B5759022A89}" srcOrd="0" destOrd="0" presId="urn:microsoft.com/office/officeart/2005/8/layout/pyramid3"/>
    <dgm:cxn modelId="{54BED771-0829-42CA-87B2-30F2E65E6E10}" type="presParOf" srcId="{BA40C8E9-4F26-4814-81FB-168A60F2E434}" destId="{213DA088-D656-4FE1-AAD8-96E98B5B5004}" srcOrd="1" destOrd="0" presId="urn:microsoft.com/office/officeart/2005/8/layout/pyramid3"/>
    <dgm:cxn modelId="{F725E7F9-31D0-4D66-BC0B-8EA546E33F60}" type="presParOf" srcId="{B8F3CC19-A930-4CAD-9CDC-6F1589A981DF}" destId="{D38F99EE-3814-487B-954E-3F34123D89DB}" srcOrd="1" destOrd="0" presId="urn:microsoft.com/office/officeart/2005/8/layout/pyramid3"/>
    <dgm:cxn modelId="{4FB7DC2A-1D44-4334-9BB8-6FD45B4F45B4}" type="presParOf" srcId="{D38F99EE-3814-487B-954E-3F34123D89DB}" destId="{B807BF4E-0C6E-4DAA-821A-F4B0B538B884}" srcOrd="0" destOrd="0" presId="urn:microsoft.com/office/officeart/2005/8/layout/pyramid3"/>
    <dgm:cxn modelId="{D791E15E-6F66-49B2-A7CC-30CCB58ECA9C}" type="presParOf" srcId="{D38F99EE-3814-487B-954E-3F34123D89DB}" destId="{F67D7289-6B4B-4360-B7F6-A06BFF68E176}" srcOrd="1" destOrd="0" presId="urn:microsoft.com/office/officeart/2005/8/layout/pyramid3"/>
    <dgm:cxn modelId="{E68CBFFB-609D-4422-A6E4-81FE7326A909}" type="presParOf" srcId="{B8F3CC19-A930-4CAD-9CDC-6F1589A981DF}" destId="{F6D85388-30AD-4EA2-AE6C-ABD78F2D6981}" srcOrd="2" destOrd="0" presId="urn:microsoft.com/office/officeart/2005/8/layout/pyramid3"/>
    <dgm:cxn modelId="{60C4D4A6-1B10-4C9A-8565-CC4509E376DD}" type="presParOf" srcId="{F6D85388-30AD-4EA2-AE6C-ABD78F2D6981}" destId="{3D7B232D-E78A-4660-BBAB-E99D3FC03374}" srcOrd="0" destOrd="0" presId="urn:microsoft.com/office/officeart/2005/8/layout/pyramid3"/>
    <dgm:cxn modelId="{4B43400C-8AE2-4DBD-8C9B-833C3E84DCD2}" type="presParOf" srcId="{F6D85388-30AD-4EA2-AE6C-ABD78F2D6981}" destId="{C53F9FD0-4652-4A83-BD14-41249C09CE97}" srcOrd="1" destOrd="0" presId="urn:microsoft.com/office/officeart/2005/8/layout/pyramid3"/>
    <dgm:cxn modelId="{58A9C809-79F4-4A8E-96ED-41B984A3B410}" type="presParOf" srcId="{B8F3CC19-A930-4CAD-9CDC-6F1589A981DF}" destId="{92FB5D0C-0A18-4DF6-8CCA-C21FA4D36244}" srcOrd="3" destOrd="0" presId="urn:microsoft.com/office/officeart/2005/8/layout/pyramid3"/>
    <dgm:cxn modelId="{F5F1C182-A093-4CD3-A6FF-072D952B9BA5}" type="presParOf" srcId="{92FB5D0C-0A18-4DF6-8CCA-C21FA4D36244}" destId="{23BF28AC-114D-4A95-9F13-618556DC574D}" srcOrd="0" destOrd="0" presId="urn:microsoft.com/office/officeart/2005/8/layout/pyramid3"/>
    <dgm:cxn modelId="{D7747FC8-B14B-4B77-AFB9-13D6C0EB4744}" type="presParOf" srcId="{92FB5D0C-0A18-4DF6-8CCA-C21FA4D36244}" destId="{78E6BC6D-84B8-460B-A857-FB4F9BF40E2D}"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354550-93F6-4C3B-9294-4539D3472290}" type="doc">
      <dgm:prSet loTypeId="urn:microsoft.com/office/officeart/2005/8/layout/gear1" loCatId="cycle" qsTypeId="urn:microsoft.com/office/officeart/2005/8/quickstyle/simple1" qsCatId="simple" csTypeId="urn:microsoft.com/office/officeart/2005/8/colors/accent0_3" csCatId="mainScheme" phldr="1"/>
      <dgm:spPr/>
    </dgm:pt>
    <dgm:pt modelId="{F9700B85-C6D2-4AA6-AA04-36E1A8B708AB}">
      <dgm:prSet phldrT="[Text]"/>
      <dgm:spPr/>
      <dgm:t>
        <a:bodyPr/>
        <a:lstStyle/>
        <a:p>
          <a:r>
            <a:rPr lang="en-US" dirty="0" smtClean="0"/>
            <a:t>ACTION</a:t>
          </a:r>
          <a:endParaRPr lang="en-US" dirty="0"/>
        </a:p>
      </dgm:t>
    </dgm:pt>
    <dgm:pt modelId="{D427F52E-E6EE-4146-98F1-039388E05E29}" type="parTrans" cxnId="{8A4E3EB2-CE49-4355-96EF-6A32A14FB4C0}">
      <dgm:prSet/>
      <dgm:spPr/>
      <dgm:t>
        <a:bodyPr/>
        <a:lstStyle/>
        <a:p>
          <a:endParaRPr lang="en-US"/>
        </a:p>
      </dgm:t>
    </dgm:pt>
    <dgm:pt modelId="{DC1119DF-A048-4710-806F-31B922D5E80D}" type="sibTrans" cxnId="{8A4E3EB2-CE49-4355-96EF-6A32A14FB4C0}">
      <dgm:prSet/>
      <dgm:spPr/>
      <dgm:t>
        <a:bodyPr/>
        <a:lstStyle/>
        <a:p>
          <a:endParaRPr lang="en-US"/>
        </a:p>
      </dgm:t>
    </dgm:pt>
    <dgm:pt modelId="{60A01A64-D837-49F7-AD90-491E51FAA493}">
      <dgm:prSet phldrT="[Text]" custT="1"/>
      <dgm:spPr/>
      <dgm:t>
        <a:bodyPr/>
        <a:lstStyle/>
        <a:p>
          <a:r>
            <a:rPr lang="en-US" sz="1800" dirty="0" smtClean="0"/>
            <a:t>Analysis</a:t>
          </a:r>
          <a:endParaRPr lang="en-US" sz="1800" dirty="0"/>
        </a:p>
      </dgm:t>
    </dgm:pt>
    <dgm:pt modelId="{670EA473-52B0-4C38-887A-436A43DCC3D3}" type="parTrans" cxnId="{E76BB186-62C2-45B3-91A0-BF1A689FCCFF}">
      <dgm:prSet/>
      <dgm:spPr/>
      <dgm:t>
        <a:bodyPr/>
        <a:lstStyle/>
        <a:p>
          <a:endParaRPr lang="en-US"/>
        </a:p>
      </dgm:t>
    </dgm:pt>
    <dgm:pt modelId="{AA0864B8-5A23-4B33-B50B-DBABB413F326}" type="sibTrans" cxnId="{E76BB186-62C2-45B3-91A0-BF1A689FCCFF}">
      <dgm:prSet/>
      <dgm:spPr/>
      <dgm:t>
        <a:bodyPr/>
        <a:lstStyle/>
        <a:p>
          <a:endParaRPr lang="en-US"/>
        </a:p>
      </dgm:t>
    </dgm:pt>
    <dgm:pt modelId="{6EBDBB7E-77FD-46EA-AFA6-319EAE463BB2}">
      <dgm:prSet phldrT="[Text]" custT="1"/>
      <dgm:spPr/>
      <dgm:t>
        <a:bodyPr/>
        <a:lstStyle/>
        <a:p>
          <a:r>
            <a:rPr lang="en-US" sz="1600" b="1" dirty="0" smtClean="0"/>
            <a:t>Assessment</a:t>
          </a:r>
          <a:endParaRPr lang="en-US" sz="1600" b="1" dirty="0"/>
        </a:p>
      </dgm:t>
    </dgm:pt>
    <dgm:pt modelId="{B3DBA3F5-00A1-4D6A-A865-752A08F9B8FA}" type="parTrans" cxnId="{6FC0E688-4399-4651-A8A0-7B98B65889CC}">
      <dgm:prSet/>
      <dgm:spPr/>
      <dgm:t>
        <a:bodyPr/>
        <a:lstStyle/>
        <a:p>
          <a:endParaRPr lang="en-US"/>
        </a:p>
      </dgm:t>
    </dgm:pt>
    <dgm:pt modelId="{DD59BCCF-D0BE-4BC3-9CF2-DD64F89AEE0E}" type="sibTrans" cxnId="{6FC0E688-4399-4651-A8A0-7B98B65889CC}">
      <dgm:prSet/>
      <dgm:spPr/>
      <dgm:t>
        <a:bodyPr/>
        <a:lstStyle/>
        <a:p>
          <a:endParaRPr lang="en-US"/>
        </a:p>
      </dgm:t>
    </dgm:pt>
    <dgm:pt modelId="{DF2F718F-F244-417D-9A7B-E27A37726FD7}" type="pres">
      <dgm:prSet presAssocID="{B7354550-93F6-4C3B-9294-4539D3472290}" presName="composite" presStyleCnt="0">
        <dgm:presLayoutVars>
          <dgm:chMax val="3"/>
          <dgm:animLvl val="lvl"/>
          <dgm:resizeHandles val="exact"/>
        </dgm:presLayoutVars>
      </dgm:prSet>
      <dgm:spPr/>
    </dgm:pt>
    <dgm:pt modelId="{031777A2-CF2C-46E6-B84D-62DE8B5E742F}" type="pres">
      <dgm:prSet presAssocID="{F9700B85-C6D2-4AA6-AA04-36E1A8B708AB}" presName="gear1" presStyleLbl="node1" presStyleIdx="0" presStyleCnt="3" custLinFactNeighborX="1163" custLinFactNeighborY="3102">
        <dgm:presLayoutVars>
          <dgm:chMax val="1"/>
          <dgm:bulletEnabled val="1"/>
        </dgm:presLayoutVars>
      </dgm:prSet>
      <dgm:spPr/>
      <dgm:t>
        <a:bodyPr/>
        <a:lstStyle/>
        <a:p>
          <a:endParaRPr lang="en-US"/>
        </a:p>
      </dgm:t>
    </dgm:pt>
    <dgm:pt modelId="{0E53F520-FBA6-4416-81CF-B8EB2F593934}" type="pres">
      <dgm:prSet presAssocID="{F9700B85-C6D2-4AA6-AA04-36E1A8B708AB}" presName="gear1srcNode" presStyleLbl="node1" presStyleIdx="0" presStyleCnt="3"/>
      <dgm:spPr/>
      <dgm:t>
        <a:bodyPr/>
        <a:lstStyle/>
        <a:p>
          <a:endParaRPr lang="en-US"/>
        </a:p>
      </dgm:t>
    </dgm:pt>
    <dgm:pt modelId="{CA895903-526C-48E6-92F4-A639A09DFBA8}" type="pres">
      <dgm:prSet presAssocID="{F9700B85-C6D2-4AA6-AA04-36E1A8B708AB}" presName="gear1dstNode" presStyleLbl="node1" presStyleIdx="0" presStyleCnt="3"/>
      <dgm:spPr/>
      <dgm:t>
        <a:bodyPr/>
        <a:lstStyle/>
        <a:p>
          <a:endParaRPr lang="en-US"/>
        </a:p>
      </dgm:t>
    </dgm:pt>
    <dgm:pt modelId="{AB841BCE-BFAE-465C-B705-1ADC08B10EA9}" type="pres">
      <dgm:prSet presAssocID="{60A01A64-D837-49F7-AD90-491E51FAA493}" presName="gear2" presStyleLbl="node1" presStyleIdx="1" presStyleCnt="3" custScaleX="102500" custScaleY="104345">
        <dgm:presLayoutVars>
          <dgm:chMax val="1"/>
          <dgm:bulletEnabled val="1"/>
        </dgm:presLayoutVars>
      </dgm:prSet>
      <dgm:spPr/>
      <dgm:t>
        <a:bodyPr/>
        <a:lstStyle/>
        <a:p>
          <a:endParaRPr lang="en-US"/>
        </a:p>
      </dgm:t>
    </dgm:pt>
    <dgm:pt modelId="{61ED7B60-FD29-414E-B1F7-84A9CC43E373}" type="pres">
      <dgm:prSet presAssocID="{60A01A64-D837-49F7-AD90-491E51FAA493}" presName="gear2srcNode" presStyleLbl="node1" presStyleIdx="1" presStyleCnt="3"/>
      <dgm:spPr/>
      <dgm:t>
        <a:bodyPr/>
        <a:lstStyle/>
        <a:p>
          <a:endParaRPr lang="en-US"/>
        </a:p>
      </dgm:t>
    </dgm:pt>
    <dgm:pt modelId="{6EA5092B-A294-4A6F-9437-4A79E8ADAE74}" type="pres">
      <dgm:prSet presAssocID="{60A01A64-D837-49F7-AD90-491E51FAA493}" presName="gear2dstNode" presStyleLbl="node1" presStyleIdx="1" presStyleCnt="3"/>
      <dgm:spPr/>
      <dgm:t>
        <a:bodyPr/>
        <a:lstStyle/>
        <a:p>
          <a:endParaRPr lang="en-US"/>
        </a:p>
      </dgm:t>
    </dgm:pt>
    <dgm:pt modelId="{1A8CBC0C-0666-4172-B9E3-3C0C70207E6F}" type="pres">
      <dgm:prSet presAssocID="{6EBDBB7E-77FD-46EA-AFA6-319EAE463BB2}" presName="gear3" presStyleLbl="node1" presStyleIdx="2" presStyleCnt="3" custScaleX="121719" custScaleY="117759" custLinFactNeighborX="8655" custLinFactNeighborY="-2828"/>
      <dgm:spPr/>
      <dgm:t>
        <a:bodyPr/>
        <a:lstStyle/>
        <a:p>
          <a:endParaRPr lang="en-US"/>
        </a:p>
      </dgm:t>
    </dgm:pt>
    <dgm:pt modelId="{55489D37-5622-4288-BDED-FFCDD74B0FB6}" type="pres">
      <dgm:prSet presAssocID="{6EBDBB7E-77FD-46EA-AFA6-319EAE463BB2}" presName="gear3tx" presStyleLbl="node1" presStyleIdx="2" presStyleCnt="3">
        <dgm:presLayoutVars>
          <dgm:chMax val="1"/>
          <dgm:bulletEnabled val="1"/>
        </dgm:presLayoutVars>
      </dgm:prSet>
      <dgm:spPr/>
      <dgm:t>
        <a:bodyPr/>
        <a:lstStyle/>
        <a:p>
          <a:endParaRPr lang="en-US"/>
        </a:p>
      </dgm:t>
    </dgm:pt>
    <dgm:pt modelId="{CEDBCCF7-8856-4F24-8C51-184F6EEC7622}" type="pres">
      <dgm:prSet presAssocID="{6EBDBB7E-77FD-46EA-AFA6-319EAE463BB2}" presName="gear3srcNode" presStyleLbl="node1" presStyleIdx="2" presStyleCnt="3"/>
      <dgm:spPr/>
      <dgm:t>
        <a:bodyPr/>
        <a:lstStyle/>
        <a:p>
          <a:endParaRPr lang="en-US"/>
        </a:p>
      </dgm:t>
    </dgm:pt>
    <dgm:pt modelId="{40A8C5B0-6AF1-4504-A8F7-395682D09267}" type="pres">
      <dgm:prSet presAssocID="{6EBDBB7E-77FD-46EA-AFA6-319EAE463BB2}" presName="gear3dstNode" presStyleLbl="node1" presStyleIdx="2" presStyleCnt="3"/>
      <dgm:spPr/>
      <dgm:t>
        <a:bodyPr/>
        <a:lstStyle/>
        <a:p>
          <a:endParaRPr lang="en-US"/>
        </a:p>
      </dgm:t>
    </dgm:pt>
    <dgm:pt modelId="{B457C7A9-730A-4568-BB30-AE4DE71CFE89}" type="pres">
      <dgm:prSet presAssocID="{DC1119DF-A048-4710-806F-31B922D5E80D}" presName="connector1" presStyleLbl="sibTrans2D1" presStyleIdx="0" presStyleCnt="3"/>
      <dgm:spPr/>
      <dgm:t>
        <a:bodyPr/>
        <a:lstStyle/>
        <a:p>
          <a:endParaRPr lang="en-US"/>
        </a:p>
      </dgm:t>
    </dgm:pt>
    <dgm:pt modelId="{127F43D1-2173-471D-AFAB-119100622A9B}" type="pres">
      <dgm:prSet presAssocID="{AA0864B8-5A23-4B33-B50B-DBABB413F326}" presName="connector2" presStyleLbl="sibTrans2D1" presStyleIdx="1" presStyleCnt="3"/>
      <dgm:spPr/>
      <dgm:t>
        <a:bodyPr/>
        <a:lstStyle/>
        <a:p>
          <a:endParaRPr lang="en-US"/>
        </a:p>
      </dgm:t>
    </dgm:pt>
    <dgm:pt modelId="{AB09E48F-43F2-4D1A-98F4-E964D57C81BB}" type="pres">
      <dgm:prSet presAssocID="{DD59BCCF-D0BE-4BC3-9CF2-DD64F89AEE0E}" presName="connector3" presStyleLbl="sibTrans2D1" presStyleIdx="2" presStyleCnt="3"/>
      <dgm:spPr/>
      <dgm:t>
        <a:bodyPr/>
        <a:lstStyle/>
        <a:p>
          <a:endParaRPr lang="en-US"/>
        </a:p>
      </dgm:t>
    </dgm:pt>
  </dgm:ptLst>
  <dgm:cxnLst>
    <dgm:cxn modelId="{1B60FC84-61BC-4E31-A112-37D035721FE3}" type="presOf" srcId="{B7354550-93F6-4C3B-9294-4539D3472290}" destId="{DF2F718F-F244-417D-9A7B-E27A37726FD7}" srcOrd="0" destOrd="0" presId="urn:microsoft.com/office/officeart/2005/8/layout/gear1"/>
    <dgm:cxn modelId="{D75C1CED-63FF-4CC7-89B9-C27B6A39223E}" type="presOf" srcId="{60A01A64-D837-49F7-AD90-491E51FAA493}" destId="{6EA5092B-A294-4A6F-9437-4A79E8ADAE74}" srcOrd="2" destOrd="0" presId="urn:microsoft.com/office/officeart/2005/8/layout/gear1"/>
    <dgm:cxn modelId="{0D7A2984-D1F8-4D47-8626-36888AD163FA}" type="presOf" srcId="{6EBDBB7E-77FD-46EA-AFA6-319EAE463BB2}" destId="{CEDBCCF7-8856-4F24-8C51-184F6EEC7622}" srcOrd="2" destOrd="0" presId="urn:microsoft.com/office/officeart/2005/8/layout/gear1"/>
    <dgm:cxn modelId="{6FC0E688-4399-4651-A8A0-7B98B65889CC}" srcId="{B7354550-93F6-4C3B-9294-4539D3472290}" destId="{6EBDBB7E-77FD-46EA-AFA6-319EAE463BB2}" srcOrd="2" destOrd="0" parTransId="{B3DBA3F5-00A1-4D6A-A865-752A08F9B8FA}" sibTransId="{DD59BCCF-D0BE-4BC3-9CF2-DD64F89AEE0E}"/>
    <dgm:cxn modelId="{A7D0C13B-3DF9-4A87-98F5-BC183F298F8E}" type="presOf" srcId="{6EBDBB7E-77FD-46EA-AFA6-319EAE463BB2}" destId="{55489D37-5622-4288-BDED-FFCDD74B0FB6}" srcOrd="1" destOrd="0" presId="urn:microsoft.com/office/officeart/2005/8/layout/gear1"/>
    <dgm:cxn modelId="{32FAC368-4668-46B5-BE27-4EBEF1AC40B3}" type="presOf" srcId="{6EBDBB7E-77FD-46EA-AFA6-319EAE463BB2}" destId="{1A8CBC0C-0666-4172-B9E3-3C0C70207E6F}" srcOrd="0" destOrd="0" presId="urn:microsoft.com/office/officeart/2005/8/layout/gear1"/>
    <dgm:cxn modelId="{2E21F505-07C4-4ED6-8AEE-2CDA9362D693}" type="presOf" srcId="{AA0864B8-5A23-4B33-B50B-DBABB413F326}" destId="{127F43D1-2173-471D-AFAB-119100622A9B}" srcOrd="0" destOrd="0" presId="urn:microsoft.com/office/officeart/2005/8/layout/gear1"/>
    <dgm:cxn modelId="{DB257988-B3E0-4539-BDA2-4AB6F95C95A0}" type="presOf" srcId="{DD59BCCF-D0BE-4BC3-9CF2-DD64F89AEE0E}" destId="{AB09E48F-43F2-4D1A-98F4-E964D57C81BB}" srcOrd="0" destOrd="0" presId="urn:microsoft.com/office/officeart/2005/8/layout/gear1"/>
    <dgm:cxn modelId="{99523973-D68F-4E2F-B4DC-C483C6C668BC}" type="presOf" srcId="{F9700B85-C6D2-4AA6-AA04-36E1A8B708AB}" destId="{CA895903-526C-48E6-92F4-A639A09DFBA8}" srcOrd="2" destOrd="0" presId="urn:microsoft.com/office/officeart/2005/8/layout/gear1"/>
    <dgm:cxn modelId="{530097C6-AAEF-4DAF-8A81-061592E86D90}" type="presOf" srcId="{F9700B85-C6D2-4AA6-AA04-36E1A8B708AB}" destId="{031777A2-CF2C-46E6-B84D-62DE8B5E742F}" srcOrd="0" destOrd="0" presId="urn:microsoft.com/office/officeart/2005/8/layout/gear1"/>
    <dgm:cxn modelId="{ADCFF299-79B7-4FFD-8BF4-5EF761A56A99}" type="presOf" srcId="{F9700B85-C6D2-4AA6-AA04-36E1A8B708AB}" destId="{0E53F520-FBA6-4416-81CF-B8EB2F593934}" srcOrd="1" destOrd="0" presId="urn:microsoft.com/office/officeart/2005/8/layout/gear1"/>
    <dgm:cxn modelId="{3AD402C6-0A68-40C4-93F9-44DE2E7CCD5E}" type="presOf" srcId="{DC1119DF-A048-4710-806F-31B922D5E80D}" destId="{B457C7A9-730A-4568-BB30-AE4DE71CFE89}" srcOrd="0" destOrd="0" presId="urn:microsoft.com/office/officeart/2005/8/layout/gear1"/>
    <dgm:cxn modelId="{E76BB186-62C2-45B3-91A0-BF1A689FCCFF}" srcId="{B7354550-93F6-4C3B-9294-4539D3472290}" destId="{60A01A64-D837-49F7-AD90-491E51FAA493}" srcOrd="1" destOrd="0" parTransId="{670EA473-52B0-4C38-887A-436A43DCC3D3}" sibTransId="{AA0864B8-5A23-4B33-B50B-DBABB413F326}"/>
    <dgm:cxn modelId="{A94BBAA9-86A8-475D-9C4B-0E9C85FA6423}" type="presOf" srcId="{6EBDBB7E-77FD-46EA-AFA6-319EAE463BB2}" destId="{40A8C5B0-6AF1-4504-A8F7-395682D09267}" srcOrd="3" destOrd="0" presId="urn:microsoft.com/office/officeart/2005/8/layout/gear1"/>
    <dgm:cxn modelId="{86C3808E-2170-485F-B7DB-374A8D458368}" type="presOf" srcId="{60A01A64-D837-49F7-AD90-491E51FAA493}" destId="{AB841BCE-BFAE-465C-B705-1ADC08B10EA9}" srcOrd="0" destOrd="0" presId="urn:microsoft.com/office/officeart/2005/8/layout/gear1"/>
    <dgm:cxn modelId="{8A4E3EB2-CE49-4355-96EF-6A32A14FB4C0}" srcId="{B7354550-93F6-4C3B-9294-4539D3472290}" destId="{F9700B85-C6D2-4AA6-AA04-36E1A8B708AB}" srcOrd="0" destOrd="0" parTransId="{D427F52E-E6EE-4146-98F1-039388E05E29}" sibTransId="{DC1119DF-A048-4710-806F-31B922D5E80D}"/>
    <dgm:cxn modelId="{68DAE718-0D8A-4328-8B59-17B723E3BF65}" type="presOf" srcId="{60A01A64-D837-49F7-AD90-491E51FAA493}" destId="{61ED7B60-FD29-414E-B1F7-84A9CC43E373}" srcOrd="1" destOrd="0" presId="urn:microsoft.com/office/officeart/2005/8/layout/gear1"/>
    <dgm:cxn modelId="{1761109B-882C-45BB-A925-AC50756CA786}" type="presParOf" srcId="{DF2F718F-F244-417D-9A7B-E27A37726FD7}" destId="{031777A2-CF2C-46E6-B84D-62DE8B5E742F}" srcOrd="0" destOrd="0" presId="urn:microsoft.com/office/officeart/2005/8/layout/gear1"/>
    <dgm:cxn modelId="{26F04972-DBCA-4A3D-96D0-04176A81C1C0}" type="presParOf" srcId="{DF2F718F-F244-417D-9A7B-E27A37726FD7}" destId="{0E53F520-FBA6-4416-81CF-B8EB2F593934}" srcOrd="1" destOrd="0" presId="urn:microsoft.com/office/officeart/2005/8/layout/gear1"/>
    <dgm:cxn modelId="{12357593-E618-4093-BA4E-D855C6F5EF16}" type="presParOf" srcId="{DF2F718F-F244-417D-9A7B-E27A37726FD7}" destId="{CA895903-526C-48E6-92F4-A639A09DFBA8}" srcOrd="2" destOrd="0" presId="urn:microsoft.com/office/officeart/2005/8/layout/gear1"/>
    <dgm:cxn modelId="{434DF88F-ED42-4D06-9EA2-A4E0F4828445}" type="presParOf" srcId="{DF2F718F-F244-417D-9A7B-E27A37726FD7}" destId="{AB841BCE-BFAE-465C-B705-1ADC08B10EA9}" srcOrd="3" destOrd="0" presId="urn:microsoft.com/office/officeart/2005/8/layout/gear1"/>
    <dgm:cxn modelId="{3FE06197-C09D-4D5F-98A0-0FAE05D026FD}" type="presParOf" srcId="{DF2F718F-F244-417D-9A7B-E27A37726FD7}" destId="{61ED7B60-FD29-414E-B1F7-84A9CC43E373}" srcOrd="4" destOrd="0" presId="urn:microsoft.com/office/officeart/2005/8/layout/gear1"/>
    <dgm:cxn modelId="{95ADB824-2D6B-435E-9111-34DDCBED7D01}" type="presParOf" srcId="{DF2F718F-F244-417D-9A7B-E27A37726FD7}" destId="{6EA5092B-A294-4A6F-9437-4A79E8ADAE74}" srcOrd="5" destOrd="0" presId="urn:microsoft.com/office/officeart/2005/8/layout/gear1"/>
    <dgm:cxn modelId="{DD389739-E0B8-4235-9522-C2F7A1E2DB4E}" type="presParOf" srcId="{DF2F718F-F244-417D-9A7B-E27A37726FD7}" destId="{1A8CBC0C-0666-4172-B9E3-3C0C70207E6F}" srcOrd="6" destOrd="0" presId="urn:microsoft.com/office/officeart/2005/8/layout/gear1"/>
    <dgm:cxn modelId="{E549742E-6D4B-4782-82DC-6F4D8D21705B}" type="presParOf" srcId="{DF2F718F-F244-417D-9A7B-E27A37726FD7}" destId="{55489D37-5622-4288-BDED-FFCDD74B0FB6}" srcOrd="7" destOrd="0" presId="urn:microsoft.com/office/officeart/2005/8/layout/gear1"/>
    <dgm:cxn modelId="{D87D852E-EEAF-4127-A5AB-453BC711EC00}" type="presParOf" srcId="{DF2F718F-F244-417D-9A7B-E27A37726FD7}" destId="{CEDBCCF7-8856-4F24-8C51-184F6EEC7622}" srcOrd="8" destOrd="0" presId="urn:microsoft.com/office/officeart/2005/8/layout/gear1"/>
    <dgm:cxn modelId="{13B7F117-D9A6-4892-B49E-50DA3A98B648}" type="presParOf" srcId="{DF2F718F-F244-417D-9A7B-E27A37726FD7}" destId="{40A8C5B0-6AF1-4504-A8F7-395682D09267}" srcOrd="9" destOrd="0" presId="urn:microsoft.com/office/officeart/2005/8/layout/gear1"/>
    <dgm:cxn modelId="{09990EE1-3726-4B61-B75A-13E12A51058C}" type="presParOf" srcId="{DF2F718F-F244-417D-9A7B-E27A37726FD7}" destId="{B457C7A9-730A-4568-BB30-AE4DE71CFE89}" srcOrd="10" destOrd="0" presId="urn:microsoft.com/office/officeart/2005/8/layout/gear1"/>
    <dgm:cxn modelId="{0103C405-15E5-48E7-BFFA-2155BF8EDB7A}" type="presParOf" srcId="{DF2F718F-F244-417D-9A7B-E27A37726FD7}" destId="{127F43D1-2173-471D-AFAB-119100622A9B}" srcOrd="11" destOrd="0" presId="urn:microsoft.com/office/officeart/2005/8/layout/gear1"/>
    <dgm:cxn modelId="{AD30B5DC-606C-4E3B-9FBC-9228C45E4273}" type="presParOf" srcId="{DF2F718F-F244-417D-9A7B-E27A37726FD7}" destId="{AB09E48F-43F2-4D1A-98F4-E964D57C81B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777A2-CF2C-46E6-B84D-62DE8B5E742F}">
      <dsp:nvSpPr>
        <dsp:cNvPr id="0" name=""/>
        <dsp:cNvSpPr/>
      </dsp:nvSpPr>
      <dsp:spPr>
        <a:xfrm>
          <a:off x="3124205" y="2059062"/>
          <a:ext cx="2402840" cy="2402840"/>
        </a:xfrm>
        <a:prstGeom prst="gear9">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ACTION</a:t>
          </a:r>
          <a:endParaRPr lang="en-US" sz="3100" kern="1200" dirty="0"/>
        </a:p>
      </dsp:txBody>
      <dsp:txXfrm>
        <a:off x="3607283" y="2621916"/>
        <a:ext cx="1436684" cy="1235109"/>
      </dsp:txXfrm>
    </dsp:sp>
    <dsp:sp modelId="{AB841BCE-BFAE-465C-B705-1ADC08B10EA9}">
      <dsp:nvSpPr>
        <dsp:cNvPr id="0" name=""/>
        <dsp:cNvSpPr/>
      </dsp:nvSpPr>
      <dsp:spPr>
        <a:xfrm>
          <a:off x="1676400" y="1453153"/>
          <a:ext cx="1791208" cy="1823449"/>
        </a:xfrm>
        <a:prstGeom prst="gear6">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Analysis</a:t>
          </a:r>
          <a:endParaRPr lang="en-US" sz="1800" kern="1200" dirty="0"/>
        </a:p>
      </dsp:txBody>
      <dsp:txXfrm>
        <a:off x="2127342" y="1911577"/>
        <a:ext cx="889324" cy="906601"/>
      </dsp:txXfrm>
    </dsp:sp>
    <dsp:sp modelId="{1A8CBC0C-0666-4172-B9E3-3C0C70207E6F}">
      <dsp:nvSpPr>
        <dsp:cNvPr id="0" name=""/>
        <dsp:cNvSpPr/>
      </dsp:nvSpPr>
      <dsp:spPr>
        <a:xfrm rot="20700000">
          <a:off x="2660184" y="145881"/>
          <a:ext cx="2108906" cy="1991466"/>
        </a:xfrm>
        <a:prstGeom prst="gear6">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Assessment</a:t>
          </a:r>
          <a:endParaRPr lang="en-US" sz="1600" b="1" kern="1200" dirty="0"/>
        </a:p>
      </dsp:txBody>
      <dsp:txXfrm rot="-20700000">
        <a:off x="3129694" y="575702"/>
        <a:ext cx="1169885" cy="1131824"/>
      </dsp:txXfrm>
    </dsp:sp>
    <dsp:sp modelId="{B457C7A9-730A-4568-BB30-AE4DE71CFE89}">
      <dsp:nvSpPr>
        <dsp:cNvPr id="0" name=""/>
        <dsp:cNvSpPr/>
      </dsp:nvSpPr>
      <dsp:spPr>
        <a:xfrm>
          <a:off x="2913414" y="1695388"/>
          <a:ext cx="3075635" cy="3075635"/>
        </a:xfrm>
        <a:prstGeom prst="circularArrow">
          <a:avLst>
            <a:gd name="adj1" fmla="val 4688"/>
            <a:gd name="adj2" fmla="val 299029"/>
            <a:gd name="adj3" fmla="val 2520222"/>
            <a:gd name="adj4" fmla="val 15852566"/>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7F43D1-2173-471D-AFAB-119100622A9B}">
      <dsp:nvSpPr>
        <dsp:cNvPr id="0" name=""/>
        <dsp:cNvSpPr/>
      </dsp:nvSpPr>
      <dsp:spPr>
        <a:xfrm>
          <a:off x="1388761" y="1103709"/>
          <a:ext cx="2234641" cy="2234641"/>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09E48F-43F2-4D1A-98F4-E964D57C81BB}">
      <dsp:nvSpPr>
        <dsp:cNvPr id="0" name=""/>
        <dsp:cNvSpPr/>
      </dsp:nvSpPr>
      <dsp:spPr>
        <a:xfrm>
          <a:off x="2280981" y="-90279"/>
          <a:ext cx="2409393" cy="2409393"/>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72845-6E0B-4AF0-A085-9B5759022A89}">
      <dsp:nvSpPr>
        <dsp:cNvPr id="0" name=""/>
        <dsp:cNvSpPr/>
      </dsp:nvSpPr>
      <dsp:spPr>
        <a:xfrm rot="10800000">
          <a:off x="0" y="0"/>
          <a:ext cx="7315200" cy="1270000"/>
        </a:xfrm>
        <a:prstGeom prst="trapezoid">
          <a:avLst>
            <a:gd name="adj" fmla="val 72000"/>
          </a:avLst>
        </a:prstGeom>
        <a:gradFill rotWithShape="0">
          <a:gsLst>
            <a:gs pos="0">
              <a:schemeClr val="accent2">
                <a:shade val="50000"/>
                <a:hueOff val="0"/>
                <a:satOff val="0"/>
                <a:lumOff val="0"/>
                <a:alphaOff val="0"/>
                <a:tint val="50000"/>
                <a:satMod val="300000"/>
              </a:schemeClr>
            </a:gs>
            <a:gs pos="35000">
              <a:schemeClr val="accent2">
                <a:shade val="50000"/>
                <a:hueOff val="0"/>
                <a:satOff val="0"/>
                <a:lumOff val="0"/>
                <a:alphaOff val="0"/>
                <a:tint val="37000"/>
                <a:satMod val="300000"/>
              </a:schemeClr>
            </a:gs>
            <a:gs pos="100000">
              <a:schemeClr val="accent2">
                <a:shade val="50000"/>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District Level Analysis</a:t>
          </a:r>
          <a:br>
            <a:rPr lang="en-US" sz="3000" kern="1200" dirty="0" smtClean="0"/>
          </a:br>
          <a:r>
            <a:rPr lang="en-US" sz="3000" kern="1200" dirty="0" smtClean="0"/>
            <a:t>(1,000 ft. view)</a:t>
          </a:r>
          <a:endParaRPr lang="en-US" sz="3000" kern="1200" dirty="0"/>
        </a:p>
      </dsp:txBody>
      <dsp:txXfrm rot="-10800000">
        <a:off x="1280159" y="0"/>
        <a:ext cx="4754880" cy="1270000"/>
      </dsp:txXfrm>
    </dsp:sp>
    <dsp:sp modelId="{B807BF4E-0C6E-4DAA-821A-F4B0B538B884}">
      <dsp:nvSpPr>
        <dsp:cNvPr id="0" name=""/>
        <dsp:cNvSpPr/>
      </dsp:nvSpPr>
      <dsp:spPr>
        <a:xfrm rot="10800000">
          <a:off x="914399" y="1269999"/>
          <a:ext cx="5486400" cy="1270000"/>
        </a:xfrm>
        <a:prstGeom prst="trapezoid">
          <a:avLst>
            <a:gd name="adj" fmla="val 72000"/>
          </a:avLst>
        </a:prstGeom>
        <a:gradFill rotWithShape="0">
          <a:gsLst>
            <a:gs pos="0">
              <a:schemeClr val="accent2">
                <a:shade val="50000"/>
                <a:hueOff val="108321"/>
                <a:satOff val="2193"/>
                <a:lumOff val="21566"/>
                <a:alphaOff val="0"/>
                <a:tint val="50000"/>
                <a:satMod val="300000"/>
              </a:schemeClr>
            </a:gs>
            <a:gs pos="35000">
              <a:schemeClr val="accent2">
                <a:shade val="50000"/>
                <a:hueOff val="108321"/>
                <a:satOff val="2193"/>
                <a:lumOff val="21566"/>
                <a:alphaOff val="0"/>
                <a:tint val="37000"/>
                <a:satMod val="300000"/>
              </a:schemeClr>
            </a:gs>
            <a:gs pos="100000">
              <a:schemeClr val="accent2">
                <a:shade val="50000"/>
                <a:hueOff val="108321"/>
                <a:satOff val="2193"/>
                <a:lumOff val="21566"/>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School-Based Inquiry</a:t>
          </a:r>
          <a:endParaRPr lang="en-US" sz="3000" kern="1200" dirty="0"/>
        </a:p>
      </dsp:txBody>
      <dsp:txXfrm rot="-10800000">
        <a:off x="1874519" y="1269999"/>
        <a:ext cx="3566160" cy="1270000"/>
      </dsp:txXfrm>
    </dsp:sp>
    <dsp:sp modelId="{3D7B232D-E78A-4660-BBAB-E99D3FC03374}">
      <dsp:nvSpPr>
        <dsp:cNvPr id="0" name=""/>
        <dsp:cNvSpPr/>
      </dsp:nvSpPr>
      <dsp:spPr>
        <a:xfrm rot="10800000">
          <a:off x="1828800" y="2540000"/>
          <a:ext cx="3657600" cy="1270000"/>
        </a:xfrm>
        <a:prstGeom prst="trapezoid">
          <a:avLst>
            <a:gd name="adj" fmla="val 72000"/>
          </a:avLst>
        </a:prstGeom>
        <a:gradFill rotWithShape="0">
          <a:gsLst>
            <a:gs pos="0">
              <a:schemeClr val="accent2">
                <a:shade val="50000"/>
                <a:hueOff val="216641"/>
                <a:satOff val="4386"/>
                <a:lumOff val="43132"/>
                <a:alphaOff val="0"/>
                <a:tint val="50000"/>
                <a:satMod val="300000"/>
              </a:schemeClr>
            </a:gs>
            <a:gs pos="35000">
              <a:schemeClr val="accent2">
                <a:shade val="50000"/>
                <a:hueOff val="216641"/>
                <a:satOff val="4386"/>
                <a:lumOff val="43132"/>
                <a:alphaOff val="0"/>
                <a:tint val="37000"/>
                <a:satMod val="300000"/>
              </a:schemeClr>
            </a:gs>
            <a:gs pos="100000">
              <a:schemeClr val="accent2">
                <a:shade val="50000"/>
                <a:hueOff val="216641"/>
                <a:satOff val="4386"/>
                <a:lumOff val="43132"/>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Department or Grade Level</a:t>
          </a:r>
          <a:endParaRPr lang="en-US" sz="3000" kern="1200" dirty="0"/>
        </a:p>
      </dsp:txBody>
      <dsp:txXfrm rot="-10800000">
        <a:off x="2468879" y="2540000"/>
        <a:ext cx="2377440" cy="1270000"/>
      </dsp:txXfrm>
    </dsp:sp>
    <dsp:sp modelId="{23BF28AC-114D-4A95-9F13-618556DC574D}">
      <dsp:nvSpPr>
        <dsp:cNvPr id="0" name=""/>
        <dsp:cNvSpPr/>
      </dsp:nvSpPr>
      <dsp:spPr>
        <a:xfrm rot="10800000">
          <a:off x="2743199" y="3810000"/>
          <a:ext cx="1828800" cy="1270000"/>
        </a:xfrm>
        <a:prstGeom prst="trapezoid">
          <a:avLst>
            <a:gd name="adj" fmla="val 72000"/>
          </a:avLst>
        </a:prstGeom>
        <a:gradFill rotWithShape="0">
          <a:gsLst>
            <a:gs pos="0">
              <a:schemeClr val="accent2">
                <a:shade val="50000"/>
                <a:hueOff val="108321"/>
                <a:satOff val="2193"/>
                <a:lumOff val="21566"/>
                <a:alphaOff val="0"/>
                <a:tint val="50000"/>
                <a:satMod val="300000"/>
              </a:schemeClr>
            </a:gs>
            <a:gs pos="35000">
              <a:schemeClr val="accent2">
                <a:shade val="50000"/>
                <a:hueOff val="108321"/>
                <a:satOff val="2193"/>
                <a:lumOff val="21566"/>
                <a:alphaOff val="0"/>
                <a:tint val="37000"/>
                <a:satMod val="300000"/>
              </a:schemeClr>
            </a:gs>
            <a:gs pos="100000">
              <a:schemeClr val="accent2">
                <a:shade val="50000"/>
                <a:hueOff val="108321"/>
                <a:satOff val="2193"/>
                <a:lumOff val="21566"/>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Teacher</a:t>
          </a:r>
          <a:endParaRPr lang="en-US" sz="3000" kern="1200" dirty="0"/>
        </a:p>
      </dsp:txBody>
      <dsp:txXfrm rot="-10800000">
        <a:off x="2743199" y="3810000"/>
        <a:ext cx="1828800" cy="127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777A2-CF2C-46E6-B84D-62DE8B5E742F}">
      <dsp:nvSpPr>
        <dsp:cNvPr id="0" name=""/>
        <dsp:cNvSpPr/>
      </dsp:nvSpPr>
      <dsp:spPr>
        <a:xfrm>
          <a:off x="3124205" y="2059062"/>
          <a:ext cx="2402840" cy="2402840"/>
        </a:xfrm>
        <a:prstGeom prst="gear9">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ACTION</a:t>
          </a:r>
          <a:endParaRPr lang="en-US" sz="3100" kern="1200" dirty="0"/>
        </a:p>
      </dsp:txBody>
      <dsp:txXfrm>
        <a:off x="3607283" y="2621916"/>
        <a:ext cx="1436684" cy="1235109"/>
      </dsp:txXfrm>
    </dsp:sp>
    <dsp:sp modelId="{AB841BCE-BFAE-465C-B705-1ADC08B10EA9}">
      <dsp:nvSpPr>
        <dsp:cNvPr id="0" name=""/>
        <dsp:cNvSpPr/>
      </dsp:nvSpPr>
      <dsp:spPr>
        <a:xfrm>
          <a:off x="1676400" y="1453153"/>
          <a:ext cx="1791208" cy="1823449"/>
        </a:xfrm>
        <a:prstGeom prst="gear6">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Analysis</a:t>
          </a:r>
          <a:endParaRPr lang="en-US" sz="1800" kern="1200" dirty="0"/>
        </a:p>
      </dsp:txBody>
      <dsp:txXfrm>
        <a:off x="2127342" y="1911577"/>
        <a:ext cx="889324" cy="906601"/>
      </dsp:txXfrm>
    </dsp:sp>
    <dsp:sp modelId="{1A8CBC0C-0666-4172-B9E3-3C0C70207E6F}">
      <dsp:nvSpPr>
        <dsp:cNvPr id="0" name=""/>
        <dsp:cNvSpPr/>
      </dsp:nvSpPr>
      <dsp:spPr>
        <a:xfrm rot="20700000">
          <a:off x="2660184" y="145881"/>
          <a:ext cx="2108906" cy="1991466"/>
        </a:xfrm>
        <a:prstGeom prst="gear6">
          <a:avLst/>
        </a:prstGeom>
        <a:solidFill>
          <a:schemeClr val="dk2">
            <a:hueOff val="0"/>
            <a:satOff val="0"/>
            <a:lumOff val="0"/>
            <a:alphaOff val="0"/>
          </a:schemeClr>
        </a:solidFill>
        <a:ln w="48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Assessment</a:t>
          </a:r>
          <a:endParaRPr lang="en-US" sz="1600" b="1" kern="1200" dirty="0"/>
        </a:p>
      </dsp:txBody>
      <dsp:txXfrm rot="-20700000">
        <a:off x="3129694" y="575702"/>
        <a:ext cx="1169885" cy="1131824"/>
      </dsp:txXfrm>
    </dsp:sp>
    <dsp:sp modelId="{B457C7A9-730A-4568-BB30-AE4DE71CFE89}">
      <dsp:nvSpPr>
        <dsp:cNvPr id="0" name=""/>
        <dsp:cNvSpPr/>
      </dsp:nvSpPr>
      <dsp:spPr>
        <a:xfrm>
          <a:off x="2913414" y="1695388"/>
          <a:ext cx="3075635" cy="3075635"/>
        </a:xfrm>
        <a:prstGeom prst="circularArrow">
          <a:avLst>
            <a:gd name="adj1" fmla="val 4688"/>
            <a:gd name="adj2" fmla="val 299029"/>
            <a:gd name="adj3" fmla="val 2520222"/>
            <a:gd name="adj4" fmla="val 15852566"/>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7F43D1-2173-471D-AFAB-119100622A9B}">
      <dsp:nvSpPr>
        <dsp:cNvPr id="0" name=""/>
        <dsp:cNvSpPr/>
      </dsp:nvSpPr>
      <dsp:spPr>
        <a:xfrm>
          <a:off x="1388761" y="1103709"/>
          <a:ext cx="2234641" cy="2234641"/>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09E48F-43F2-4D1A-98F4-E964D57C81BB}">
      <dsp:nvSpPr>
        <dsp:cNvPr id="0" name=""/>
        <dsp:cNvSpPr/>
      </dsp:nvSpPr>
      <dsp:spPr>
        <a:xfrm>
          <a:off x="2280981" y="-90279"/>
          <a:ext cx="2409393" cy="2409393"/>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white">
                    <a:tint val="95000"/>
                  </a:prstClr>
                </a:solidFill>
              </a:rPr>
              <a:pPr/>
              <a:t>1/23/2012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163563585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02878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047311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white">
                    <a:tint val="95000"/>
                  </a:prstClr>
                </a:solidFill>
              </a:rPr>
              <a:pPr/>
              <a:t>1/23/2012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204744331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017390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white">
                    <a:tint val="95000"/>
                  </a:prstClr>
                </a:solidFill>
              </a:rPr>
              <a:pPr/>
              <a:t>1/23/2012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65558551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029015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162193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165450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983809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47042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273209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771602040"/>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497401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197975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white">
                    <a:tint val="95000"/>
                  </a:prstClr>
                </a:solidFill>
              </a:rPr>
              <a:pPr/>
              <a:t>1/23/2012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1847160536"/>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8819208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white">
                    <a:tint val="95000"/>
                  </a:prstClr>
                </a:solidFill>
              </a:rPr>
              <a:pPr/>
              <a:t>1/23/2012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314990315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1498121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0139514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6739409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24845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white">
                    <a:tint val="95000"/>
                  </a:prstClr>
                </a:solidFill>
              </a:rPr>
              <a:pPr/>
              <a:t>1/23/2012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134285193"/>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19992685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654256755"/>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894254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14052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769760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18099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72325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19379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177267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8308007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335710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7186028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CA6E579-AA2A-411B-AD1D-9C0F488AB090}" type="datetimeFigureOut">
              <a:rPr lang="en-US" smtClean="0">
                <a:solidFill>
                  <a:prstClr val="black">
                    <a:tint val="95000"/>
                  </a:prstClr>
                </a:solidFill>
              </a:rPr>
              <a:pPr/>
              <a:t>1/23/2012</a:t>
            </a:fld>
            <a:endParaRPr lang="en-US">
              <a:solidFill>
                <a:prstClr val="black">
                  <a:tint val="95000"/>
                </a:prst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2963AD6-4B05-4EC2-BC5F-B11881426258}"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1828080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Developing as an Inquiry Team</a:t>
            </a:r>
            <a:endParaRPr lang="en-US" dirty="0"/>
          </a:p>
        </p:txBody>
      </p:sp>
      <p:sp>
        <p:nvSpPr>
          <p:cNvPr id="3" name="Subtitle 2"/>
          <p:cNvSpPr>
            <a:spLocks noGrp="1"/>
          </p:cNvSpPr>
          <p:nvPr>
            <p:ph type="subTitle" idx="1"/>
          </p:nvPr>
        </p:nvSpPr>
        <p:spPr>
          <a:xfrm>
            <a:off x="2590800" y="4876800"/>
            <a:ext cx="6400800" cy="1752600"/>
          </a:xfrm>
        </p:spPr>
        <p:txBody>
          <a:bodyPr>
            <a:normAutofit/>
          </a:bodyPr>
          <a:lstStyle/>
          <a:p>
            <a:pPr algn="r"/>
            <a:r>
              <a:rPr lang="en-US" sz="1800" dirty="0" smtClean="0"/>
              <a:t>Theresa Gray, Coordinator</a:t>
            </a:r>
          </a:p>
          <a:p>
            <a:pPr algn="r"/>
            <a:r>
              <a:rPr lang="en-US" sz="1800" dirty="0" smtClean="0"/>
              <a:t>Integrated Education Services</a:t>
            </a:r>
          </a:p>
          <a:p>
            <a:pPr algn="r"/>
            <a:r>
              <a:rPr lang="en-US" sz="1800" dirty="0" smtClean="0"/>
              <a:t>Erie 2-Chautauqua-Cattaraugus BOCES</a:t>
            </a:r>
          </a:p>
          <a:p>
            <a:pPr algn="r"/>
            <a:r>
              <a:rPr lang="en-US" sz="1800" dirty="0" smtClean="0"/>
              <a:t>RCC: January 25, 2012</a:t>
            </a:r>
            <a:endParaRPr lang="en-US" sz="1800" dirty="0"/>
          </a:p>
        </p:txBody>
      </p:sp>
    </p:spTree>
    <p:extLst>
      <p:ext uri="{BB962C8B-B14F-4D97-AF65-F5344CB8AC3E}">
        <p14:creationId xmlns:p14="http://schemas.microsoft.com/office/powerpoint/2010/main" val="695472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43000" y="1676400"/>
            <a:ext cx="7391400" cy="4800600"/>
            <a:chOff x="1143000" y="1676400"/>
            <a:chExt cx="7391400" cy="4800600"/>
          </a:xfrm>
        </p:grpSpPr>
        <p:sp>
          <p:nvSpPr>
            <p:cNvPr id="4" name="Rounded Rectangle 3"/>
            <p:cNvSpPr/>
            <p:nvPr/>
          </p:nvSpPr>
          <p:spPr>
            <a:xfrm>
              <a:off x="1143000" y="1676400"/>
              <a:ext cx="7391400" cy="4800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5943600"/>
              <a:ext cx="2362200" cy="461665"/>
            </a:xfrm>
            <a:prstGeom prst="rect">
              <a:avLst/>
            </a:prstGeom>
            <a:noFill/>
          </p:spPr>
          <p:txBody>
            <a:bodyPr wrap="square" rtlCol="0">
              <a:spAutoFit/>
            </a:bodyPr>
            <a:lstStyle/>
            <a:p>
              <a:r>
                <a:rPr lang="en-US" sz="2400" b="1" dirty="0" smtClean="0"/>
                <a:t>School Culture</a:t>
              </a:r>
              <a:endParaRPr lang="en-US" sz="2400" b="1" dirty="0"/>
            </a:p>
          </p:txBody>
        </p:sp>
      </p:grpSp>
      <p:sp>
        <p:nvSpPr>
          <p:cNvPr id="2" name="Title 1"/>
          <p:cNvSpPr>
            <a:spLocks noGrp="1"/>
          </p:cNvSpPr>
          <p:nvPr>
            <p:ph type="title"/>
          </p:nvPr>
        </p:nvSpPr>
        <p:spPr/>
        <p:txBody>
          <a:bodyPr/>
          <a:lstStyle/>
          <a:p>
            <a:r>
              <a:rPr lang="en-US" dirty="0" smtClean="0"/>
              <a:t>Four Key Principles</a:t>
            </a:r>
            <a:endParaRPr lang="en-US" dirty="0"/>
          </a:p>
        </p:txBody>
      </p:sp>
      <p:graphicFrame>
        <p:nvGraphicFramePr>
          <p:cNvPr id="3" name="Diagram 2"/>
          <p:cNvGraphicFramePr/>
          <p:nvPr>
            <p:extLst>
              <p:ext uri="{D42A27DB-BD31-4B8C-83A1-F6EECF244321}">
                <p14:modId xmlns:p14="http://schemas.microsoft.com/office/powerpoint/2010/main" val="504378683"/>
              </p:ext>
            </p:extLst>
          </p:nvPr>
        </p:nvGraphicFramePr>
        <p:xfrm>
          <a:off x="990600" y="1828800"/>
          <a:ext cx="6629400"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309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a:t>
            </a:r>
            <a:endParaRPr lang="en-US" dirty="0"/>
          </a:p>
        </p:txBody>
      </p:sp>
      <p:sp>
        <p:nvSpPr>
          <p:cNvPr id="3" name="Rectangle 2"/>
          <p:cNvSpPr/>
          <p:nvPr/>
        </p:nvSpPr>
        <p:spPr>
          <a:xfrm>
            <a:off x="685800" y="2967335"/>
            <a:ext cx="7848600" cy="2062103"/>
          </a:xfrm>
          <a:prstGeom prst="rect">
            <a:avLst/>
          </a:prstGeom>
        </p:spPr>
        <p:txBody>
          <a:bodyPr wrap="square">
            <a:spAutoFit/>
          </a:bodyPr>
          <a:lstStyle/>
          <a:p>
            <a:r>
              <a:rPr lang="en-US" sz="3200" b="1" dirty="0" smtClean="0"/>
              <a:t>“The only thing I fear more than change is no change. The business of being static makes me nuts.” </a:t>
            </a:r>
          </a:p>
          <a:p>
            <a:pPr algn="r"/>
            <a:r>
              <a:rPr lang="en-US" sz="3200" b="1" dirty="0" smtClean="0"/>
              <a:t> </a:t>
            </a:r>
            <a:r>
              <a:rPr lang="en-US" sz="3200" b="1" i="1" dirty="0" smtClean="0"/>
              <a:t>-Twyla Tharp</a:t>
            </a:r>
            <a:endParaRPr lang="en-US" sz="3200" b="1" dirty="0"/>
          </a:p>
        </p:txBody>
      </p:sp>
      <p:sp>
        <p:nvSpPr>
          <p:cNvPr id="4" name="Rectangle 3"/>
          <p:cNvSpPr/>
          <p:nvPr/>
        </p:nvSpPr>
        <p:spPr>
          <a:xfrm>
            <a:off x="381000" y="3106341"/>
            <a:ext cx="8077200" cy="1846659"/>
          </a:xfrm>
          <a:prstGeom prst="rect">
            <a:avLst/>
          </a:prstGeom>
        </p:spPr>
        <p:txBody>
          <a:bodyPr wrap="square">
            <a:spAutoFit/>
          </a:bodyPr>
          <a:lstStyle/>
          <a:p>
            <a:pPr algn="r"/>
            <a:r>
              <a:rPr lang="en-US" sz="3200" dirty="0" smtClean="0"/>
              <a:t>“Insanity: doing the same thing over and over again and expecting different results.”</a:t>
            </a:r>
            <a:br>
              <a:rPr lang="en-US" sz="3200" dirty="0" smtClean="0"/>
            </a:br>
            <a:r>
              <a:rPr lang="en-US" sz="3200" dirty="0" smtClean="0"/>
              <a:t>-Albert Einstein</a:t>
            </a:r>
            <a:r>
              <a:rPr lang="en-US" dirty="0"/>
              <a:t/>
            </a:r>
            <a:br>
              <a:rPr lang="en-US" dirty="0"/>
            </a:br>
            <a:endParaRPr lang="en-US" dirty="0"/>
          </a:p>
        </p:txBody>
      </p:sp>
      <p:sp>
        <p:nvSpPr>
          <p:cNvPr id="5" name="Rectangle 4"/>
          <p:cNvSpPr/>
          <p:nvPr/>
        </p:nvSpPr>
        <p:spPr>
          <a:xfrm>
            <a:off x="571500" y="3106341"/>
            <a:ext cx="8077200" cy="2062103"/>
          </a:xfrm>
          <a:prstGeom prst="rect">
            <a:avLst/>
          </a:prstGeom>
        </p:spPr>
        <p:txBody>
          <a:bodyPr wrap="square">
            <a:spAutoFit/>
          </a:bodyPr>
          <a:lstStyle/>
          <a:p>
            <a:r>
              <a:rPr lang="en-US" sz="3200" dirty="0" smtClean="0"/>
              <a:t>“The things we fear most in organizations—fluctuations, disturbances, imbalances—are the primary sources of creativity.” </a:t>
            </a:r>
          </a:p>
          <a:p>
            <a:pPr algn="r"/>
            <a:r>
              <a:rPr lang="en-US" sz="3200" dirty="0" smtClean="0"/>
              <a:t>— </a:t>
            </a:r>
            <a:r>
              <a:rPr lang="en-US" sz="3200" b="1" i="1" dirty="0" smtClean="0"/>
              <a:t>Margaret J. Wheatley</a:t>
            </a:r>
            <a:endParaRPr lang="en-US" sz="3200" dirty="0"/>
          </a:p>
        </p:txBody>
      </p:sp>
    </p:spTree>
    <p:extLst>
      <p:ext uri="{BB962C8B-B14F-4D97-AF65-F5344CB8AC3E}">
        <p14:creationId xmlns:p14="http://schemas.microsoft.com/office/powerpoint/2010/main" val="132924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gray\Desktop\comfort z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43000"/>
            <a:ext cx="72390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695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might be practicing </a:t>
            </a:r>
            <a:br>
              <a:rPr lang="en-US" dirty="0" smtClean="0"/>
            </a:br>
            <a:r>
              <a:rPr lang="en-US" dirty="0" smtClean="0"/>
              <a:t>School Based Inquiry IF</a:t>
            </a:r>
            <a:endParaRPr lang="en-US" dirty="0"/>
          </a:p>
        </p:txBody>
      </p:sp>
      <p:sp>
        <p:nvSpPr>
          <p:cNvPr id="3" name="Content Placeholder 2"/>
          <p:cNvSpPr>
            <a:spLocks noGrp="1"/>
          </p:cNvSpPr>
          <p:nvPr>
            <p:ph sz="half" idx="1"/>
          </p:nvPr>
        </p:nvSpPr>
        <p:spPr/>
        <p:txBody>
          <a:bodyPr/>
          <a:lstStyle/>
          <a:p>
            <a:pPr marL="118872" indent="0">
              <a:buNone/>
            </a:pPr>
            <a:r>
              <a:rPr lang="en-US" b="1" i="1" dirty="0" smtClean="0"/>
              <a:t>Instead of…</a:t>
            </a:r>
          </a:p>
          <a:p>
            <a:pPr marL="118872" indent="0">
              <a:buNone/>
            </a:pPr>
            <a:endParaRPr lang="en-US" dirty="0"/>
          </a:p>
          <a:p>
            <a:pPr marL="118872" indent="0">
              <a:buNone/>
            </a:pPr>
            <a:r>
              <a:rPr lang="en-US" dirty="0" smtClean="0"/>
              <a:t>Having department or grade level meetings to discuss kids, field trips, budgets, the administration….</a:t>
            </a:r>
            <a:endParaRPr lang="en-US" dirty="0"/>
          </a:p>
        </p:txBody>
      </p:sp>
      <p:sp>
        <p:nvSpPr>
          <p:cNvPr id="4" name="Content Placeholder 3"/>
          <p:cNvSpPr>
            <a:spLocks noGrp="1"/>
          </p:cNvSpPr>
          <p:nvPr>
            <p:ph sz="half" idx="2"/>
          </p:nvPr>
        </p:nvSpPr>
        <p:spPr/>
        <p:txBody>
          <a:bodyPr/>
          <a:lstStyle/>
          <a:p>
            <a:pPr marL="118872" indent="0">
              <a:buNone/>
            </a:pPr>
            <a:r>
              <a:rPr lang="en-US" b="1" i="1" dirty="0" smtClean="0"/>
              <a:t>You are…</a:t>
            </a:r>
          </a:p>
          <a:p>
            <a:pPr marL="118872" indent="0">
              <a:buNone/>
            </a:pPr>
            <a:endParaRPr lang="en-US" b="1" i="1" dirty="0"/>
          </a:p>
          <a:p>
            <a:pPr marL="118872" indent="0">
              <a:buNone/>
            </a:pPr>
            <a:r>
              <a:rPr lang="en-US" dirty="0" smtClean="0"/>
              <a:t>Analyzing student work or assessments to determine strengths, weaknesses and determine next steps…</a:t>
            </a:r>
          </a:p>
          <a:p>
            <a:pPr marL="118872" indent="0">
              <a:buNone/>
            </a:pPr>
            <a:endParaRPr lang="en-US" dirty="0" smtClean="0"/>
          </a:p>
          <a:p>
            <a:pPr marL="118872" indent="0" algn="ctr">
              <a:buNone/>
            </a:pPr>
            <a:r>
              <a:rPr lang="en-US" b="1" dirty="0" smtClean="0"/>
              <a:t>AND YOU DO THEM!</a:t>
            </a:r>
            <a:endParaRPr lang="en-US" b="1" dirty="0"/>
          </a:p>
        </p:txBody>
      </p:sp>
    </p:spTree>
    <p:extLst>
      <p:ext uri="{BB962C8B-B14F-4D97-AF65-F5344CB8AC3E}">
        <p14:creationId xmlns:p14="http://schemas.microsoft.com/office/powerpoint/2010/main" val="152340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might be practicing </a:t>
            </a:r>
            <a:br>
              <a:rPr lang="en-US" dirty="0" smtClean="0"/>
            </a:br>
            <a:r>
              <a:rPr lang="en-US" dirty="0" smtClean="0"/>
              <a:t>School Based Inquiry IF</a:t>
            </a:r>
            <a:endParaRPr lang="en-US" dirty="0"/>
          </a:p>
        </p:txBody>
      </p:sp>
      <p:sp>
        <p:nvSpPr>
          <p:cNvPr id="3" name="Content Placeholder 2"/>
          <p:cNvSpPr>
            <a:spLocks noGrp="1"/>
          </p:cNvSpPr>
          <p:nvPr>
            <p:ph sz="half" idx="1"/>
          </p:nvPr>
        </p:nvSpPr>
        <p:spPr/>
        <p:txBody>
          <a:bodyPr>
            <a:normAutofit lnSpcReduction="10000"/>
          </a:bodyPr>
          <a:lstStyle/>
          <a:p>
            <a:pPr marL="118872" indent="0">
              <a:buNone/>
            </a:pPr>
            <a:r>
              <a:rPr lang="en-US" b="1" i="1" dirty="0" smtClean="0"/>
              <a:t>Instead of…</a:t>
            </a:r>
          </a:p>
          <a:p>
            <a:pPr marL="118872" indent="0">
              <a:buNone/>
            </a:pPr>
            <a:endParaRPr lang="en-US" dirty="0"/>
          </a:p>
          <a:p>
            <a:pPr marL="118872" indent="0">
              <a:buNone/>
            </a:pPr>
            <a:r>
              <a:rPr lang="en-US" dirty="0" smtClean="0"/>
              <a:t>Having a conversation with a teacher about how their students are doing….</a:t>
            </a:r>
            <a:endParaRPr lang="en-US" dirty="0"/>
          </a:p>
        </p:txBody>
      </p:sp>
      <p:sp>
        <p:nvSpPr>
          <p:cNvPr id="4" name="Content Placeholder 3"/>
          <p:cNvSpPr>
            <a:spLocks noGrp="1"/>
          </p:cNvSpPr>
          <p:nvPr>
            <p:ph sz="half" idx="2"/>
          </p:nvPr>
        </p:nvSpPr>
        <p:spPr/>
        <p:txBody>
          <a:bodyPr>
            <a:normAutofit lnSpcReduction="10000"/>
          </a:bodyPr>
          <a:lstStyle/>
          <a:p>
            <a:pPr marL="118872" indent="0">
              <a:buNone/>
            </a:pPr>
            <a:r>
              <a:rPr lang="en-US" b="1" i="1" dirty="0" smtClean="0"/>
              <a:t>You are…</a:t>
            </a:r>
          </a:p>
          <a:p>
            <a:pPr marL="118872" indent="0">
              <a:buNone/>
            </a:pPr>
            <a:endParaRPr lang="en-US" b="1" i="1" dirty="0"/>
          </a:p>
          <a:p>
            <a:pPr marL="118872" indent="0">
              <a:buNone/>
            </a:pPr>
            <a:r>
              <a:rPr lang="en-US" dirty="0" smtClean="0"/>
              <a:t>Have a conversation about how students are doing that is based on data (test in hand) and together you discuss/plan changes…</a:t>
            </a:r>
          </a:p>
          <a:p>
            <a:pPr marL="118872" indent="0">
              <a:buNone/>
            </a:pPr>
            <a:endParaRPr lang="en-US" b="1" dirty="0"/>
          </a:p>
          <a:p>
            <a:pPr marL="118872" indent="0" algn="ctr">
              <a:buNone/>
            </a:pPr>
            <a:r>
              <a:rPr lang="en-US" b="1" dirty="0" smtClean="0"/>
              <a:t>AND YOU OBSERVE THEM</a:t>
            </a:r>
            <a:endParaRPr lang="en-US" b="1" dirty="0"/>
          </a:p>
        </p:txBody>
      </p:sp>
    </p:spTree>
    <p:extLst>
      <p:ext uri="{BB962C8B-B14F-4D97-AF65-F5344CB8AC3E}">
        <p14:creationId xmlns:p14="http://schemas.microsoft.com/office/powerpoint/2010/main" val="365840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might be practicing </a:t>
            </a:r>
            <a:br>
              <a:rPr lang="en-US" dirty="0" smtClean="0"/>
            </a:br>
            <a:r>
              <a:rPr lang="en-US" dirty="0" smtClean="0"/>
              <a:t>School Based Inquiry IF</a:t>
            </a:r>
            <a:endParaRPr lang="en-US" dirty="0"/>
          </a:p>
        </p:txBody>
      </p:sp>
      <p:sp>
        <p:nvSpPr>
          <p:cNvPr id="3" name="Content Placeholder 2"/>
          <p:cNvSpPr>
            <a:spLocks noGrp="1"/>
          </p:cNvSpPr>
          <p:nvPr>
            <p:ph sz="half" idx="1"/>
          </p:nvPr>
        </p:nvSpPr>
        <p:spPr/>
        <p:txBody>
          <a:bodyPr>
            <a:normAutofit/>
          </a:bodyPr>
          <a:lstStyle/>
          <a:p>
            <a:pPr marL="118872" indent="0">
              <a:buNone/>
            </a:pPr>
            <a:r>
              <a:rPr lang="en-US" b="1" i="1" dirty="0" smtClean="0"/>
              <a:t>Instead of…</a:t>
            </a:r>
          </a:p>
          <a:p>
            <a:pPr marL="118872" indent="0">
              <a:buNone/>
            </a:pPr>
            <a:endParaRPr lang="en-US" dirty="0"/>
          </a:p>
          <a:p>
            <a:pPr marL="118872" indent="0">
              <a:buNone/>
            </a:pPr>
            <a:r>
              <a:rPr lang="en-US" dirty="0" smtClean="0"/>
              <a:t>Sharing our opinions of student learning and quality teaching…</a:t>
            </a:r>
            <a:endParaRPr lang="en-US" dirty="0"/>
          </a:p>
        </p:txBody>
      </p:sp>
      <p:sp>
        <p:nvSpPr>
          <p:cNvPr id="4" name="Content Placeholder 3"/>
          <p:cNvSpPr>
            <a:spLocks noGrp="1"/>
          </p:cNvSpPr>
          <p:nvPr>
            <p:ph sz="half" idx="2"/>
          </p:nvPr>
        </p:nvSpPr>
        <p:spPr/>
        <p:txBody>
          <a:bodyPr>
            <a:normAutofit/>
          </a:bodyPr>
          <a:lstStyle/>
          <a:p>
            <a:pPr marL="118872" indent="0">
              <a:buNone/>
            </a:pPr>
            <a:r>
              <a:rPr lang="en-US" b="1" i="1" dirty="0" smtClean="0"/>
              <a:t>You are…</a:t>
            </a:r>
          </a:p>
          <a:p>
            <a:pPr marL="118872" indent="0">
              <a:buNone/>
            </a:pPr>
            <a:endParaRPr lang="en-US" b="1" i="1" dirty="0"/>
          </a:p>
          <a:p>
            <a:pPr marL="118872" indent="0">
              <a:buNone/>
            </a:pPr>
            <a:r>
              <a:rPr lang="en-US" dirty="0" smtClean="0"/>
              <a:t>Looking at student work and to see what “really works” and using that work as evidence…</a:t>
            </a:r>
          </a:p>
          <a:p>
            <a:pPr marL="118872" indent="0">
              <a:buNone/>
            </a:pPr>
            <a:endParaRPr lang="en-US" dirty="0"/>
          </a:p>
          <a:p>
            <a:pPr marL="118872" indent="0" algn="ctr">
              <a:buNone/>
            </a:pPr>
            <a:r>
              <a:rPr lang="en-US" b="1" dirty="0" smtClean="0"/>
              <a:t>AND YOU </a:t>
            </a:r>
            <a:r>
              <a:rPr lang="en-US" b="1" dirty="0" smtClean="0"/>
              <a:t>CHANGE YOUR INSTRUCTION</a:t>
            </a:r>
            <a:endParaRPr lang="en-US" b="1" dirty="0"/>
          </a:p>
        </p:txBody>
      </p:sp>
    </p:spTree>
    <p:extLst>
      <p:ext uri="{BB962C8B-B14F-4D97-AF65-F5344CB8AC3E}">
        <p14:creationId xmlns:p14="http://schemas.microsoft.com/office/powerpoint/2010/main" val="111146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might be practicing </a:t>
            </a:r>
            <a:br>
              <a:rPr lang="en-US" dirty="0" smtClean="0"/>
            </a:br>
            <a:r>
              <a:rPr lang="en-US" dirty="0" smtClean="0"/>
              <a:t>School Based Inquiry IF</a:t>
            </a:r>
            <a:endParaRPr lang="en-US" dirty="0"/>
          </a:p>
        </p:txBody>
      </p:sp>
      <p:sp>
        <p:nvSpPr>
          <p:cNvPr id="3" name="Content Placeholder 2"/>
          <p:cNvSpPr>
            <a:spLocks noGrp="1"/>
          </p:cNvSpPr>
          <p:nvPr>
            <p:ph sz="half" idx="1"/>
          </p:nvPr>
        </p:nvSpPr>
        <p:spPr/>
        <p:txBody>
          <a:bodyPr>
            <a:normAutofit/>
          </a:bodyPr>
          <a:lstStyle/>
          <a:p>
            <a:pPr marL="118872" indent="0">
              <a:buNone/>
            </a:pPr>
            <a:r>
              <a:rPr lang="en-US" b="1" i="1" dirty="0" smtClean="0"/>
              <a:t>Instead of…</a:t>
            </a:r>
          </a:p>
          <a:p>
            <a:pPr marL="118872" indent="0">
              <a:buNone/>
            </a:pPr>
            <a:endParaRPr lang="en-US" dirty="0"/>
          </a:p>
          <a:p>
            <a:pPr marL="118872" indent="0">
              <a:buNone/>
            </a:pPr>
            <a:r>
              <a:rPr lang="en-US" dirty="0" smtClean="0"/>
              <a:t>Expecting an RTI team to “fix” a problem with students…</a:t>
            </a:r>
            <a:endParaRPr lang="en-US" dirty="0"/>
          </a:p>
        </p:txBody>
      </p:sp>
      <p:sp>
        <p:nvSpPr>
          <p:cNvPr id="4" name="Content Placeholder 3"/>
          <p:cNvSpPr>
            <a:spLocks noGrp="1"/>
          </p:cNvSpPr>
          <p:nvPr>
            <p:ph sz="half" idx="2"/>
          </p:nvPr>
        </p:nvSpPr>
        <p:spPr/>
        <p:txBody>
          <a:bodyPr>
            <a:normAutofit/>
          </a:bodyPr>
          <a:lstStyle/>
          <a:p>
            <a:pPr marL="118872" indent="0">
              <a:buNone/>
            </a:pPr>
            <a:r>
              <a:rPr lang="en-US" b="1" i="1" dirty="0" smtClean="0"/>
              <a:t>You are…</a:t>
            </a:r>
          </a:p>
          <a:p>
            <a:pPr marL="118872" indent="0">
              <a:buNone/>
            </a:pPr>
            <a:endParaRPr lang="en-US" b="1" i="1" dirty="0"/>
          </a:p>
          <a:p>
            <a:pPr marL="118872" indent="0">
              <a:buNone/>
            </a:pPr>
            <a:r>
              <a:rPr lang="en-US" dirty="0" smtClean="0"/>
              <a:t>Bringing student work samples and data to a meeting, discussing Tier 1 interventions…</a:t>
            </a:r>
            <a:endParaRPr lang="en-US" dirty="0" smtClean="0"/>
          </a:p>
          <a:p>
            <a:pPr marL="118872" indent="0">
              <a:buNone/>
            </a:pPr>
            <a:endParaRPr lang="en-US" b="1" dirty="0"/>
          </a:p>
          <a:p>
            <a:pPr marL="118872" indent="0" algn="ctr">
              <a:buNone/>
            </a:pPr>
            <a:r>
              <a:rPr lang="en-US" b="1" dirty="0" smtClean="0"/>
              <a:t>AND YOU </a:t>
            </a:r>
            <a:endParaRPr lang="en-US" b="1" dirty="0" smtClean="0"/>
          </a:p>
          <a:p>
            <a:pPr marL="118872" indent="0" algn="ctr">
              <a:buNone/>
            </a:pPr>
            <a:r>
              <a:rPr lang="en-US" b="1" dirty="0" smtClean="0"/>
              <a:t>IMPLEMENT THEM</a:t>
            </a:r>
            <a:endParaRPr lang="en-US" b="1" dirty="0"/>
          </a:p>
        </p:txBody>
      </p:sp>
    </p:spTree>
    <p:extLst>
      <p:ext uri="{BB962C8B-B14F-4D97-AF65-F5344CB8AC3E}">
        <p14:creationId xmlns:p14="http://schemas.microsoft.com/office/powerpoint/2010/main" val="111146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might be practicing </a:t>
            </a:r>
            <a:br>
              <a:rPr lang="en-US" dirty="0" smtClean="0"/>
            </a:br>
            <a:r>
              <a:rPr lang="en-US" dirty="0" smtClean="0"/>
              <a:t>School Based Inquiry IF</a:t>
            </a:r>
            <a:endParaRPr lang="en-US" dirty="0"/>
          </a:p>
        </p:txBody>
      </p:sp>
      <p:sp>
        <p:nvSpPr>
          <p:cNvPr id="3" name="Content Placeholder 2"/>
          <p:cNvSpPr>
            <a:spLocks noGrp="1"/>
          </p:cNvSpPr>
          <p:nvPr>
            <p:ph sz="half" idx="1"/>
          </p:nvPr>
        </p:nvSpPr>
        <p:spPr/>
        <p:txBody>
          <a:bodyPr>
            <a:normAutofit/>
          </a:bodyPr>
          <a:lstStyle/>
          <a:p>
            <a:pPr marL="118872" indent="0">
              <a:buNone/>
            </a:pPr>
            <a:r>
              <a:rPr lang="en-US" b="1" i="1" dirty="0" smtClean="0"/>
              <a:t>Instead of…</a:t>
            </a:r>
          </a:p>
          <a:p>
            <a:pPr marL="118872" indent="0">
              <a:buNone/>
            </a:pPr>
            <a:endParaRPr lang="en-US" dirty="0"/>
          </a:p>
          <a:p>
            <a:pPr marL="118872" indent="0">
              <a:buNone/>
            </a:pPr>
            <a:r>
              <a:rPr lang="en-US" dirty="0" smtClean="0"/>
              <a:t>Checking a box that you have an Inquiry Team in place…</a:t>
            </a:r>
            <a:endParaRPr lang="en-US" dirty="0"/>
          </a:p>
        </p:txBody>
      </p:sp>
      <p:sp>
        <p:nvSpPr>
          <p:cNvPr id="4" name="Content Placeholder 3"/>
          <p:cNvSpPr>
            <a:spLocks noGrp="1"/>
          </p:cNvSpPr>
          <p:nvPr>
            <p:ph sz="half" idx="2"/>
          </p:nvPr>
        </p:nvSpPr>
        <p:spPr/>
        <p:txBody>
          <a:bodyPr>
            <a:normAutofit/>
          </a:bodyPr>
          <a:lstStyle/>
          <a:p>
            <a:pPr marL="118872" indent="0">
              <a:buNone/>
            </a:pPr>
            <a:r>
              <a:rPr lang="en-US" b="1" i="1" dirty="0" smtClean="0"/>
              <a:t>You are…</a:t>
            </a:r>
          </a:p>
          <a:p>
            <a:pPr marL="118872" indent="0">
              <a:buNone/>
            </a:pPr>
            <a:endParaRPr lang="en-US" b="1" i="1" dirty="0"/>
          </a:p>
          <a:p>
            <a:pPr marL="118872" indent="0">
              <a:buNone/>
            </a:pPr>
            <a:r>
              <a:rPr lang="en-US" dirty="0" smtClean="0"/>
              <a:t>Using an Inquiry Team and School Based Inquiry to investigate learning aligned to a district goal..</a:t>
            </a:r>
            <a:endParaRPr lang="en-US" dirty="0" smtClean="0"/>
          </a:p>
          <a:p>
            <a:pPr marL="118872" indent="0">
              <a:buNone/>
            </a:pPr>
            <a:endParaRPr lang="en-US" b="1" dirty="0"/>
          </a:p>
          <a:p>
            <a:pPr marL="118872" indent="0" algn="ctr">
              <a:buNone/>
            </a:pPr>
            <a:r>
              <a:rPr lang="en-US" b="1" dirty="0" smtClean="0"/>
              <a:t>AND YOU </a:t>
            </a:r>
            <a:r>
              <a:rPr lang="en-US" b="1" dirty="0" smtClean="0"/>
              <a:t>MAKE CHANGES</a:t>
            </a:r>
          </a:p>
          <a:p>
            <a:pPr marL="118872" indent="0" algn="ctr">
              <a:buNone/>
            </a:pPr>
            <a:r>
              <a:rPr lang="en-US" b="1" dirty="0" smtClean="0"/>
              <a:t>(Rinse-Lather-Repeat)</a:t>
            </a:r>
            <a:endParaRPr lang="en-US" b="1" dirty="0"/>
          </a:p>
        </p:txBody>
      </p:sp>
    </p:spTree>
    <p:extLst>
      <p:ext uri="{BB962C8B-B14F-4D97-AF65-F5344CB8AC3E}">
        <p14:creationId xmlns:p14="http://schemas.microsoft.com/office/powerpoint/2010/main" val="111146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Round-Table Discussion</a:t>
            </a:r>
            <a:endParaRPr lang="en-US" dirty="0"/>
          </a:p>
        </p:txBody>
      </p:sp>
      <p:sp>
        <p:nvSpPr>
          <p:cNvPr id="3" name="Content Placeholder 2"/>
          <p:cNvSpPr>
            <a:spLocks noGrp="1"/>
          </p:cNvSpPr>
          <p:nvPr>
            <p:ph idx="1"/>
          </p:nvPr>
        </p:nvSpPr>
        <p:spPr/>
        <p:txBody>
          <a:bodyPr>
            <a:normAutofit/>
          </a:bodyPr>
          <a:lstStyle/>
          <a:p>
            <a:r>
              <a:rPr lang="en-US" dirty="0" smtClean="0"/>
              <a:t>What do you have in place that might be a starting place for School Based Inquiry?</a:t>
            </a:r>
          </a:p>
          <a:p>
            <a:pPr lvl="1"/>
            <a:r>
              <a:rPr lang="en-US" dirty="0"/>
              <a:t>What is driving that inquiry?</a:t>
            </a:r>
          </a:p>
          <a:p>
            <a:pPr marL="457200" lvl="1" indent="0">
              <a:buNone/>
            </a:pPr>
            <a:endParaRPr lang="en-US" dirty="0" smtClean="0"/>
          </a:p>
          <a:p>
            <a:r>
              <a:rPr lang="en-US" dirty="0" smtClean="0"/>
              <a:t>What obstacles to implementing School Based Inquiry do you perceive?</a:t>
            </a:r>
          </a:p>
          <a:p>
            <a:pPr marL="704088" lvl="2" indent="-320040">
              <a:spcBef>
                <a:spcPts val="0"/>
              </a:spcBef>
              <a:buClr>
                <a:schemeClr val="accent1"/>
              </a:buClr>
              <a:buSzPct val="80000"/>
              <a:buFont typeface="Wingdings 2"/>
              <a:buChar char=""/>
            </a:pPr>
            <a:r>
              <a:rPr lang="en-US" dirty="0"/>
              <a:t>What might you do to overcome them</a:t>
            </a:r>
            <a:r>
              <a:rPr lang="en-US" dirty="0" smtClean="0"/>
              <a:t>?</a:t>
            </a:r>
          </a:p>
          <a:p>
            <a:pPr marL="704088" lvl="2" indent="-320040">
              <a:spcBef>
                <a:spcPts val="0"/>
              </a:spcBef>
              <a:buClr>
                <a:schemeClr val="accent1"/>
              </a:buClr>
              <a:buSzPct val="80000"/>
              <a:buFont typeface="Wingdings 2"/>
              <a:buChar char=""/>
            </a:pPr>
            <a:endParaRPr lang="en-US" dirty="0" smtClean="0"/>
          </a:p>
          <a:p>
            <a:r>
              <a:rPr lang="en-US" dirty="0" smtClean="0"/>
              <a:t>What can you go back and do this week?</a:t>
            </a:r>
          </a:p>
          <a:p>
            <a:pPr marL="457200" lvl="1" indent="0">
              <a:buNone/>
            </a:pPr>
            <a:endParaRPr lang="en-US" dirty="0"/>
          </a:p>
        </p:txBody>
      </p:sp>
    </p:spTree>
    <p:extLst>
      <p:ext uri="{BB962C8B-B14F-4D97-AF65-F5344CB8AC3E}">
        <p14:creationId xmlns:p14="http://schemas.microsoft.com/office/powerpoint/2010/main" val="2039844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0"/>
            <a:r>
              <a:rPr lang="en-US" dirty="0" smtClean="0"/>
              <a:t>Review </a:t>
            </a:r>
            <a:r>
              <a:rPr lang="en-US" dirty="0"/>
              <a:t>key elements of </a:t>
            </a:r>
            <a:r>
              <a:rPr lang="en-US" b="1" dirty="0"/>
              <a:t>data driven </a:t>
            </a:r>
            <a:r>
              <a:rPr lang="en-US" b="1" dirty="0" smtClean="0"/>
              <a:t>instruction</a:t>
            </a:r>
          </a:p>
          <a:p>
            <a:pPr marL="118872" lvl="0" indent="0">
              <a:buNone/>
            </a:pPr>
            <a:endParaRPr lang="en-US" dirty="0"/>
          </a:p>
          <a:p>
            <a:pPr lvl="0"/>
            <a:r>
              <a:rPr lang="en-US" dirty="0" smtClean="0"/>
              <a:t>Develop a focus for your </a:t>
            </a:r>
            <a:r>
              <a:rPr lang="en-US" b="1" dirty="0" smtClean="0"/>
              <a:t>Inquiry Team</a:t>
            </a:r>
          </a:p>
          <a:p>
            <a:pPr lvl="1"/>
            <a:r>
              <a:rPr lang="en-US" b="1" dirty="0" smtClean="0"/>
              <a:t>Identify Assessments</a:t>
            </a:r>
          </a:p>
          <a:p>
            <a:pPr lvl="1"/>
            <a:r>
              <a:rPr lang="en-US" b="1" dirty="0" smtClean="0"/>
              <a:t>Create Action Steps</a:t>
            </a:r>
            <a:endParaRPr lang="en-US" dirty="0" smtClean="0"/>
          </a:p>
          <a:p>
            <a:pPr marL="118872" lvl="0" indent="0">
              <a:buNone/>
            </a:pPr>
            <a:endParaRPr lang="en-US" dirty="0"/>
          </a:p>
          <a:p>
            <a:pPr marL="118872" indent="0">
              <a:buNone/>
            </a:pPr>
            <a:endParaRPr lang="en-US" dirty="0"/>
          </a:p>
        </p:txBody>
      </p:sp>
    </p:spTree>
    <p:extLst>
      <p:ext uri="{BB962C8B-B14F-4D97-AF65-F5344CB8AC3E}">
        <p14:creationId xmlns:p14="http://schemas.microsoft.com/office/powerpoint/2010/main" val="3392418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School Based Inquiry?</a:t>
            </a:r>
            <a:endParaRPr lang="en-US" dirty="0"/>
          </a:p>
        </p:txBody>
      </p:sp>
      <p:sp>
        <p:nvSpPr>
          <p:cNvPr id="3" name="Content Placeholder 2"/>
          <p:cNvSpPr>
            <a:spLocks noGrp="1"/>
          </p:cNvSpPr>
          <p:nvPr>
            <p:ph idx="1"/>
          </p:nvPr>
        </p:nvSpPr>
        <p:spPr/>
        <p:txBody>
          <a:bodyPr/>
          <a:lstStyle/>
          <a:p>
            <a:r>
              <a:rPr lang="en-US" dirty="0" smtClean="0"/>
              <a:t>Brainstorm 4-6 things that come to mind around School Based Inquiry</a:t>
            </a:r>
          </a:p>
          <a:p>
            <a:pPr marL="118872" indent="0">
              <a:buNone/>
            </a:pPr>
            <a:endParaRPr lang="en-US" dirty="0" smtClean="0"/>
          </a:p>
          <a:p>
            <a:r>
              <a:rPr lang="en-US" dirty="0" smtClean="0"/>
              <a:t>Turn to a partner and share your list</a:t>
            </a:r>
          </a:p>
          <a:p>
            <a:pPr marL="118872" indent="0">
              <a:buNone/>
            </a:pPr>
            <a:endParaRPr lang="en-US" dirty="0" smtClean="0"/>
          </a:p>
          <a:p>
            <a:r>
              <a:rPr lang="en-US" dirty="0" smtClean="0"/>
              <a:t>“Popcorn” one word/phrase from your list</a:t>
            </a:r>
            <a:endParaRPr lang="en-US" dirty="0"/>
          </a:p>
        </p:txBody>
      </p:sp>
    </p:spTree>
    <p:extLst>
      <p:ext uri="{BB962C8B-B14F-4D97-AF65-F5344CB8AC3E}">
        <p14:creationId xmlns:p14="http://schemas.microsoft.com/office/powerpoint/2010/main" val="1747141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this definition…</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a:t>Inquiry work is, in essence, about how empowered educators work together. It is about teams of teachers and administrators taking responsibility for student outcomes, which can look different in different schools. The goal in all cases is to support and build on each team member's professionalism, and to inspire each team's creative and self-motivated exercise of responsibility for accelerating student learning. </a:t>
            </a:r>
            <a:endParaRPr lang="en-US" dirty="0"/>
          </a:p>
        </p:txBody>
      </p:sp>
    </p:spTree>
    <p:extLst>
      <p:ext uri="{BB962C8B-B14F-4D97-AF65-F5344CB8AC3E}">
        <p14:creationId xmlns:p14="http://schemas.microsoft.com/office/powerpoint/2010/main" val="2505642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Big Picture Look at Inquiry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05000"/>
            <a:ext cx="6395647" cy="433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019800" y="6400800"/>
            <a:ext cx="2895600" cy="276999"/>
          </a:xfrm>
          <a:prstGeom prst="rect">
            <a:avLst/>
          </a:prstGeom>
          <a:noFill/>
        </p:spPr>
        <p:txBody>
          <a:bodyPr wrap="square" rtlCol="0">
            <a:spAutoFit/>
          </a:bodyPr>
          <a:lstStyle/>
          <a:p>
            <a:r>
              <a:rPr lang="en-US" sz="1200" dirty="0">
                <a:solidFill>
                  <a:prstClr val="black"/>
                </a:solidFill>
              </a:rPr>
              <a:t>From NYC Inquiry Team Handbook (2008)</a:t>
            </a:r>
          </a:p>
        </p:txBody>
      </p:sp>
    </p:spTree>
    <p:extLst>
      <p:ext uri="{BB962C8B-B14F-4D97-AF65-F5344CB8AC3E}">
        <p14:creationId xmlns:p14="http://schemas.microsoft.com/office/powerpoint/2010/main" val="1805252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43000" y="1676400"/>
            <a:ext cx="7391400" cy="4800600"/>
            <a:chOff x="1143000" y="1676400"/>
            <a:chExt cx="7391400" cy="4800600"/>
          </a:xfrm>
        </p:grpSpPr>
        <p:sp>
          <p:nvSpPr>
            <p:cNvPr id="4" name="Rounded Rectangle 3"/>
            <p:cNvSpPr/>
            <p:nvPr/>
          </p:nvSpPr>
          <p:spPr>
            <a:xfrm>
              <a:off x="1143000" y="1676400"/>
              <a:ext cx="7391400" cy="4800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5943600"/>
              <a:ext cx="2362200" cy="461665"/>
            </a:xfrm>
            <a:prstGeom prst="rect">
              <a:avLst/>
            </a:prstGeom>
            <a:noFill/>
          </p:spPr>
          <p:txBody>
            <a:bodyPr wrap="square" rtlCol="0">
              <a:spAutoFit/>
            </a:bodyPr>
            <a:lstStyle/>
            <a:p>
              <a:r>
                <a:rPr lang="en-US" sz="2400" b="1" dirty="0" smtClean="0"/>
                <a:t>School Culture</a:t>
              </a:r>
              <a:endParaRPr lang="en-US" sz="2400" b="1" dirty="0"/>
            </a:p>
          </p:txBody>
        </p:sp>
      </p:grpSp>
      <p:sp>
        <p:nvSpPr>
          <p:cNvPr id="2" name="Title 1"/>
          <p:cNvSpPr>
            <a:spLocks noGrp="1"/>
          </p:cNvSpPr>
          <p:nvPr>
            <p:ph type="title"/>
          </p:nvPr>
        </p:nvSpPr>
        <p:spPr/>
        <p:txBody>
          <a:bodyPr/>
          <a:lstStyle/>
          <a:p>
            <a:r>
              <a:rPr lang="en-US" dirty="0" smtClean="0"/>
              <a:t>Four Key Principles</a:t>
            </a:r>
            <a:endParaRPr lang="en-US" dirty="0"/>
          </a:p>
        </p:txBody>
      </p:sp>
      <p:graphicFrame>
        <p:nvGraphicFramePr>
          <p:cNvPr id="3" name="Diagram 2"/>
          <p:cNvGraphicFramePr/>
          <p:nvPr>
            <p:extLst>
              <p:ext uri="{D42A27DB-BD31-4B8C-83A1-F6EECF244321}">
                <p14:modId xmlns:p14="http://schemas.microsoft.com/office/powerpoint/2010/main" val="1824645276"/>
              </p:ext>
            </p:extLst>
          </p:nvPr>
        </p:nvGraphicFramePr>
        <p:xfrm>
          <a:off x="990600" y="1828800"/>
          <a:ext cx="6629400"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46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Driven Instruction &amp; </a:t>
            </a:r>
            <a:br>
              <a:rPr lang="en-US" dirty="0" smtClean="0"/>
            </a:br>
            <a:r>
              <a:rPr lang="en-US" dirty="0" smtClean="0"/>
              <a:t>School-Based Inquiry </a:t>
            </a:r>
            <a:endParaRPr lang="en-US" dirty="0"/>
          </a:p>
        </p:txBody>
      </p:sp>
      <p:graphicFrame>
        <p:nvGraphicFramePr>
          <p:cNvPr id="3" name="Diagram 2"/>
          <p:cNvGraphicFramePr/>
          <p:nvPr/>
        </p:nvGraphicFramePr>
        <p:xfrm>
          <a:off x="1143000" y="1473200"/>
          <a:ext cx="7315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510229" y="5638800"/>
            <a:ext cx="2115964" cy="369332"/>
          </a:xfrm>
          <a:prstGeom prst="rect">
            <a:avLst/>
          </a:prstGeom>
          <a:noFill/>
        </p:spPr>
        <p:txBody>
          <a:bodyPr wrap="none" rtlCol="0">
            <a:spAutoFit/>
          </a:bodyPr>
          <a:lstStyle/>
          <a:p>
            <a:r>
              <a:rPr lang="en-US" dirty="0" smtClean="0"/>
              <a:t>Interim Assessments</a:t>
            </a:r>
            <a:endParaRPr lang="en-US" dirty="0"/>
          </a:p>
        </p:txBody>
      </p:sp>
      <p:sp>
        <p:nvSpPr>
          <p:cNvPr id="8" name="TextBox 7"/>
          <p:cNvSpPr txBox="1"/>
          <p:nvPr/>
        </p:nvSpPr>
        <p:spPr>
          <a:xfrm>
            <a:off x="1662629" y="5931932"/>
            <a:ext cx="2375971" cy="369332"/>
          </a:xfrm>
          <a:prstGeom prst="rect">
            <a:avLst/>
          </a:prstGeom>
          <a:noFill/>
        </p:spPr>
        <p:txBody>
          <a:bodyPr wrap="none" rtlCol="0">
            <a:spAutoFit/>
          </a:bodyPr>
          <a:lstStyle/>
          <a:p>
            <a:r>
              <a:rPr lang="en-US" dirty="0" smtClean="0"/>
              <a:t>Formative Assessments</a:t>
            </a:r>
            <a:endParaRPr lang="en-US" dirty="0"/>
          </a:p>
        </p:txBody>
      </p:sp>
      <p:sp>
        <p:nvSpPr>
          <p:cNvPr id="9" name="TextBox 8"/>
          <p:cNvSpPr txBox="1"/>
          <p:nvPr/>
        </p:nvSpPr>
        <p:spPr>
          <a:xfrm>
            <a:off x="1160636" y="4724400"/>
            <a:ext cx="2115964" cy="369332"/>
          </a:xfrm>
          <a:prstGeom prst="rect">
            <a:avLst/>
          </a:prstGeom>
          <a:noFill/>
        </p:spPr>
        <p:txBody>
          <a:bodyPr wrap="none" rtlCol="0">
            <a:spAutoFit/>
          </a:bodyPr>
          <a:lstStyle/>
          <a:p>
            <a:r>
              <a:rPr lang="en-US" dirty="0" smtClean="0"/>
              <a:t>Interim Assessments</a:t>
            </a:r>
            <a:endParaRPr lang="en-US" dirty="0"/>
          </a:p>
        </p:txBody>
      </p:sp>
      <p:sp>
        <p:nvSpPr>
          <p:cNvPr id="10" name="TextBox 9"/>
          <p:cNvSpPr txBox="1"/>
          <p:nvPr/>
        </p:nvSpPr>
        <p:spPr>
          <a:xfrm>
            <a:off x="551036" y="3669268"/>
            <a:ext cx="2115964" cy="369332"/>
          </a:xfrm>
          <a:prstGeom prst="rect">
            <a:avLst/>
          </a:prstGeom>
          <a:noFill/>
        </p:spPr>
        <p:txBody>
          <a:bodyPr wrap="none" rtlCol="0">
            <a:spAutoFit/>
          </a:bodyPr>
          <a:lstStyle/>
          <a:p>
            <a:r>
              <a:rPr lang="en-US" dirty="0" smtClean="0"/>
              <a:t>Interim Assessments</a:t>
            </a:r>
            <a:endParaRPr lang="en-US" dirty="0"/>
          </a:p>
        </p:txBody>
      </p:sp>
      <p:sp>
        <p:nvSpPr>
          <p:cNvPr id="11" name="TextBox 10"/>
          <p:cNvSpPr txBox="1"/>
          <p:nvPr/>
        </p:nvSpPr>
        <p:spPr>
          <a:xfrm>
            <a:off x="457200" y="3352800"/>
            <a:ext cx="1796454" cy="369332"/>
          </a:xfrm>
          <a:prstGeom prst="rect">
            <a:avLst/>
          </a:prstGeom>
          <a:noFill/>
        </p:spPr>
        <p:txBody>
          <a:bodyPr wrap="none" rtlCol="0">
            <a:spAutoFit/>
          </a:bodyPr>
          <a:lstStyle/>
          <a:p>
            <a:r>
              <a:rPr lang="en-US" dirty="0" smtClean="0"/>
              <a:t>NYS Assessments</a:t>
            </a:r>
            <a:endParaRPr lang="en-US" dirty="0"/>
          </a:p>
        </p:txBody>
      </p:sp>
      <p:sp>
        <p:nvSpPr>
          <p:cNvPr id="12" name="TextBox 11"/>
          <p:cNvSpPr txBox="1"/>
          <p:nvPr/>
        </p:nvSpPr>
        <p:spPr>
          <a:xfrm>
            <a:off x="-43854" y="2209800"/>
            <a:ext cx="1796454" cy="369332"/>
          </a:xfrm>
          <a:prstGeom prst="rect">
            <a:avLst/>
          </a:prstGeom>
          <a:noFill/>
        </p:spPr>
        <p:txBody>
          <a:bodyPr wrap="none" rtlCol="0">
            <a:spAutoFit/>
          </a:bodyPr>
          <a:lstStyle/>
          <a:p>
            <a:r>
              <a:rPr lang="en-US" dirty="0" smtClean="0"/>
              <a:t>NYS Assessments</a:t>
            </a:r>
            <a:endParaRPr lang="en-US" dirty="0"/>
          </a:p>
        </p:txBody>
      </p:sp>
      <p:sp>
        <p:nvSpPr>
          <p:cNvPr id="4" name="TextBox 3"/>
          <p:cNvSpPr txBox="1"/>
          <p:nvPr/>
        </p:nvSpPr>
        <p:spPr>
          <a:xfrm>
            <a:off x="6858000" y="6301264"/>
            <a:ext cx="2133600" cy="646331"/>
          </a:xfrm>
          <a:prstGeom prst="rect">
            <a:avLst/>
          </a:prstGeom>
          <a:noFill/>
        </p:spPr>
        <p:txBody>
          <a:bodyPr wrap="square" rtlCol="0">
            <a:spAutoFit/>
          </a:bodyPr>
          <a:lstStyle/>
          <a:p>
            <a:r>
              <a:rPr lang="en-US" dirty="0" smtClean="0"/>
              <a:t>From IT Conference, 2011</a:t>
            </a:r>
            <a:endParaRPr lang="en-US" dirty="0"/>
          </a:p>
        </p:txBody>
      </p:sp>
      <p:sp>
        <p:nvSpPr>
          <p:cNvPr id="16" name="Oval 15"/>
          <p:cNvSpPr/>
          <p:nvPr/>
        </p:nvSpPr>
        <p:spPr>
          <a:xfrm>
            <a:off x="990600" y="3853934"/>
            <a:ext cx="5867400" cy="2927866"/>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118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Assessments</a:t>
            </a:r>
            <a:endParaRPr lang="en-US" dirty="0"/>
          </a:p>
        </p:txBody>
      </p:sp>
      <p:sp>
        <p:nvSpPr>
          <p:cNvPr id="3" name="Content Placeholder 2"/>
          <p:cNvSpPr>
            <a:spLocks noGrp="1"/>
          </p:cNvSpPr>
          <p:nvPr>
            <p:ph idx="1"/>
          </p:nvPr>
        </p:nvSpPr>
        <p:spPr/>
        <p:txBody>
          <a:bodyPr/>
          <a:lstStyle/>
          <a:p>
            <a:r>
              <a:rPr lang="en-US" dirty="0" smtClean="0"/>
              <a:t>Interim Assessments</a:t>
            </a:r>
          </a:p>
          <a:p>
            <a:pPr marL="118872" indent="0">
              <a:buNone/>
            </a:pPr>
            <a:endParaRPr lang="en-US" dirty="0" smtClean="0"/>
          </a:p>
          <a:p>
            <a:r>
              <a:rPr lang="en-US" dirty="0" smtClean="0"/>
              <a:t>Unit Tests/Mid-Terms</a:t>
            </a:r>
          </a:p>
          <a:p>
            <a:pPr marL="118872" indent="0">
              <a:buNone/>
            </a:pPr>
            <a:endParaRPr lang="en-US" dirty="0" smtClean="0"/>
          </a:p>
          <a:p>
            <a:r>
              <a:rPr lang="en-US" dirty="0" smtClean="0"/>
              <a:t>Student Work Samples</a:t>
            </a:r>
          </a:p>
          <a:p>
            <a:pPr lvl="1"/>
            <a:r>
              <a:rPr lang="en-US" dirty="0" smtClean="0"/>
              <a:t>Writing</a:t>
            </a:r>
          </a:p>
          <a:p>
            <a:pPr lvl="1"/>
            <a:r>
              <a:rPr lang="en-US" dirty="0" smtClean="0"/>
              <a:t>Math problems</a:t>
            </a:r>
            <a:endParaRPr lang="en-US" dirty="0"/>
          </a:p>
        </p:txBody>
      </p:sp>
    </p:spTree>
    <p:extLst>
      <p:ext uri="{BB962C8B-B14F-4D97-AF65-F5344CB8AC3E}">
        <p14:creationId xmlns:p14="http://schemas.microsoft.com/office/powerpoint/2010/main" val="3859148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0"/>
            <a:ext cx="6543594" cy="516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normAutofit fontScale="90000"/>
          </a:bodyPr>
          <a:lstStyle/>
          <a:p>
            <a:r>
              <a:rPr lang="en-US" dirty="0" smtClean="0"/>
              <a:t>Drilling Down to Target Population</a:t>
            </a:r>
            <a:endParaRPr lang="en-US" dirty="0"/>
          </a:p>
        </p:txBody>
      </p:sp>
    </p:spTree>
    <p:extLst>
      <p:ext uri="{BB962C8B-B14F-4D97-AF65-F5344CB8AC3E}">
        <p14:creationId xmlns:p14="http://schemas.microsoft.com/office/powerpoint/2010/main" val="18781362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2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571</Words>
  <Application>Microsoft Office PowerPoint</Application>
  <PresentationFormat>On-screen Show (4:3)</PresentationFormat>
  <Paragraphs>113</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Module</vt:lpstr>
      <vt:lpstr>1_Module</vt:lpstr>
      <vt:lpstr>2_Module</vt:lpstr>
      <vt:lpstr>Developing as an Inquiry Team</vt:lpstr>
      <vt:lpstr>Objectives</vt:lpstr>
      <vt:lpstr>What is School Based Inquiry?</vt:lpstr>
      <vt:lpstr>Consider this definition…</vt:lpstr>
      <vt:lpstr>A Big Picture Look at Inquiry</vt:lpstr>
      <vt:lpstr>Four Key Principles</vt:lpstr>
      <vt:lpstr>Data Driven Instruction &amp;  School-Based Inquiry </vt:lpstr>
      <vt:lpstr>Possible Assessments</vt:lpstr>
      <vt:lpstr>Drilling Down to Target Population</vt:lpstr>
      <vt:lpstr>Four Key Principles</vt:lpstr>
      <vt:lpstr>Action</vt:lpstr>
      <vt:lpstr>PowerPoint Presentation</vt:lpstr>
      <vt:lpstr>You might be practicing  School Based Inquiry IF</vt:lpstr>
      <vt:lpstr>You might be practicing  School Based Inquiry IF</vt:lpstr>
      <vt:lpstr>You might be practicing  School Based Inquiry IF</vt:lpstr>
      <vt:lpstr>You might be practicing  School Based Inquiry IF</vt:lpstr>
      <vt:lpstr>You might be practicing  School Based Inquiry IF</vt:lpstr>
      <vt:lpstr>Round-Table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as an Inquiry Team</dc:title>
  <dc:creator>Theresa Gray</dc:creator>
  <cp:lastModifiedBy>Theresa Gray</cp:lastModifiedBy>
  <cp:revision>9</cp:revision>
  <dcterms:created xsi:type="dcterms:W3CDTF">2012-01-21T15:02:48Z</dcterms:created>
  <dcterms:modified xsi:type="dcterms:W3CDTF">2012-01-23T18:59:51Z</dcterms:modified>
</cp:coreProperties>
</file>