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94660"/>
  </p:normalViewPr>
  <p:slideViewPr>
    <p:cSldViewPr>
      <p:cViewPr varScale="1">
        <p:scale>
          <a:sx n="99" d="100"/>
          <a:sy n="99" d="100"/>
        </p:scale>
        <p:origin x="-7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9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8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6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9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4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7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5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A529-2829-4467-A4E6-6A98CF36FDFC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876B-C228-4F49-9D19-531966E2C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BOCES Facilitation of Regionally Created Assessments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assist districts with the development of: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Local assessments (20% APPR)</a:t>
            </a:r>
          </a:p>
          <a:p>
            <a:r>
              <a:rPr lang="en-US" dirty="0" smtClean="0"/>
              <a:t>Assessments for use in writing Student Learning Objectives (SLOs) (20% APPR)</a:t>
            </a:r>
          </a:p>
          <a:p>
            <a:r>
              <a:rPr lang="en-US" dirty="0" smtClean="0"/>
              <a:t>Interim Assessments for Inquiry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Assessment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 Assessments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Teachers will develop items which will populate a regional item bank</a:t>
            </a:r>
          </a:p>
          <a:p>
            <a:r>
              <a:rPr lang="en-US" dirty="0" smtClean="0"/>
              <a:t>All items will be tagged for content, standards, level of difficulty and other regionally developed tags</a:t>
            </a:r>
          </a:p>
          <a:p>
            <a:r>
              <a:rPr lang="en-US" dirty="0" smtClean="0"/>
              <a:t>Items will be marked as “Secure” or “Non-Secure”</a:t>
            </a:r>
          </a:p>
          <a:p>
            <a:r>
              <a:rPr lang="en-US" dirty="0" smtClean="0"/>
              <a:t>Accessible to building administrators via </a:t>
            </a:r>
            <a:r>
              <a:rPr lang="en-US" dirty="0" err="1" smtClean="0"/>
              <a:t>eDoctrina</a:t>
            </a:r>
            <a:r>
              <a:rPr lang="en-US" dirty="0" smtClean="0"/>
              <a:t> to create district assessments using regionally created assessment map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Performance Assessments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Teachers will develop performance tasks and scoring rubrics</a:t>
            </a:r>
          </a:p>
          <a:p>
            <a:r>
              <a:rPr lang="en-US" dirty="0" smtClean="0"/>
              <a:t>Exemplars will be created/collected during course of year to assist with scoring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06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Administration guidance and scoring materials will be developed by teachers</a:t>
            </a:r>
          </a:p>
          <a:p>
            <a:r>
              <a:rPr lang="en-US" dirty="0" smtClean="0"/>
              <a:t>Scoring must be determined locally to meet the requirements of the use of the assessment (i.e. “no vested interest” rule)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of Rigor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Districts will be provided with supporting materials to assist Superintendent with determination of “rigor”</a:t>
            </a:r>
          </a:p>
          <a:p>
            <a:pPr lvl="1"/>
            <a:r>
              <a:rPr lang="en-US" dirty="0" smtClean="0"/>
              <a:t>Development methodology</a:t>
            </a:r>
          </a:p>
          <a:p>
            <a:pPr lvl="1"/>
            <a:r>
              <a:rPr lang="en-US" dirty="0" smtClean="0"/>
              <a:t>Administration/Scoring Guidance</a:t>
            </a:r>
          </a:p>
          <a:p>
            <a:pPr lvl="1"/>
            <a:r>
              <a:rPr lang="en-US" dirty="0" smtClean="0"/>
              <a:t>Alignment to Testing Standards “to the extent practicable”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Assessments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Special Areas to start Regents week (June 11</a:t>
            </a:r>
            <a:r>
              <a:rPr lang="en-US" baseline="30000" dirty="0" smtClean="0"/>
              <a:t>th</a:t>
            </a:r>
            <a:r>
              <a:rPr lang="en-US" dirty="0" smtClean="0"/>
              <a:t>) and continue through end of June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Objective Assessments</a:t>
            </a:r>
          </a:p>
          <a:p>
            <a:pPr lvl="1"/>
            <a:r>
              <a:rPr lang="en-US" dirty="0" smtClean="0"/>
              <a:t>All content areas/grade levels to begin after July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Schedule: </a:t>
            </a:r>
            <a:br>
              <a:rPr lang="en-US" dirty="0" smtClean="0"/>
            </a:br>
            <a:r>
              <a:rPr lang="en-US" dirty="0" smtClean="0"/>
              <a:t>Objective Assessments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Development of regional assessment map</a:t>
            </a:r>
          </a:p>
          <a:p>
            <a:r>
              <a:rPr lang="en-US" dirty="0" smtClean="0"/>
              <a:t>Training on writing quality assessment items</a:t>
            </a:r>
          </a:p>
          <a:p>
            <a:r>
              <a:rPr lang="en-US" dirty="0" smtClean="0"/>
              <a:t>Practice assessment writing with feedback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Assignment of items for development</a:t>
            </a:r>
          </a:p>
          <a:p>
            <a:r>
              <a:rPr lang="en-US" dirty="0" smtClean="0"/>
              <a:t>Development and tagging of assessment items</a:t>
            </a:r>
          </a:p>
          <a:p>
            <a:r>
              <a:rPr lang="en-US" dirty="0" smtClean="0"/>
              <a:t>Developing of scoring guides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Schedule: </a:t>
            </a:r>
            <a:br>
              <a:rPr lang="en-US" dirty="0" smtClean="0"/>
            </a:br>
            <a:r>
              <a:rPr lang="en-US" dirty="0" smtClean="0"/>
              <a:t>Performance Assessments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Day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Development of regional assessment map</a:t>
            </a:r>
          </a:p>
          <a:p>
            <a:r>
              <a:rPr lang="en-US" dirty="0" smtClean="0"/>
              <a:t>Training on performance task development</a:t>
            </a:r>
          </a:p>
          <a:p>
            <a:r>
              <a:rPr lang="en-US" dirty="0" smtClean="0"/>
              <a:t>Training on quality rubric 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Assignment of items for development</a:t>
            </a:r>
          </a:p>
          <a:p>
            <a:r>
              <a:rPr lang="en-US" dirty="0" smtClean="0"/>
              <a:t>Development and tagging of assessment items</a:t>
            </a:r>
          </a:p>
          <a:p>
            <a:r>
              <a:rPr lang="en-US" dirty="0" smtClean="0"/>
              <a:t>Development of scoring 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 Assessment will go out via RCC </a:t>
            </a:r>
            <a:r>
              <a:rPr lang="en-US" dirty="0" err="1" smtClean="0"/>
              <a:t>listserve</a:t>
            </a:r>
            <a:r>
              <a:rPr lang="en-US" dirty="0" smtClean="0"/>
              <a:t> today – will close Friday, April 27</a:t>
            </a:r>
          </a:p>
          <a:p>
            <a:r>
              <a:rPr lang="en-US" dirty="0" smtClean="0"/>
              <a:t>Respond regarding the content area and assessment type needed</a:t>
            </a:r>
          </a:p>
          <a:p>
            <a:pPr marL="742950" lvl="2" indent="-342900"/>
            <a:r>
              <a:rPr lang="en-US" dirty="0" smtClean="0"/>
              <a:t>If respond with need, should be prepared to send at least one teacher</a:t>
            </a:r>
            <a:endParaRPr lang="en-US" dirty="0" smtClean="0"/>
          </a:p>
          <a:p>
            <a:r>
              <a:rPr lang="en-US" dirty="0" smtClean="0"/>
              <a:t>Other box to indicate other needs you have regarding assessment that we may not have captured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3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363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BOCES Facilitation of Regionally Created Assessments</vt:lpstr>
      <vt:lpstr>Why?</vt:lpstr>
      <vt:lpstr>Types of Assessment</vt:lpstr>
      <vt:lpstr>Scoring of Assessments</vt:lpstr>
      <vt:lpstr>Certification of Rigor</vt:lpstr>
      <vt:lpstr>Timeline</vt:lpstr>
      <vt:lpstr>Development Schedule:  Objective Assessments</vt:lpstr>
      <vt:lpstr>Development Schedule:  Performance Assessments</vt:lpstr>
      <vt:lpstr>Needs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BOCES Facilitation of Regionally Created Assessments</dc:title>
  <dc:creator>Theresa Gray</dc:creator>
  <cp:lastModifiedBy>Theresa Gray</cp:lastModifiedBy>
  <cp:revision>5</cp:revision>
  <dcterms:created xsi:type="dcterms:W3CDTF">2012-04-18T10:56:48Z</dcterms:created>
  <dcterms:modified xsi:type="dcterms:W3CDTF">2012-04-18T13:02:14Z</dcterms:modified>
</cp:coreProperties>
</file>